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85" r:id="rId3"/>
    <p:sldMasterId id="2147483697" r:id="rId4"/>
  </p:sldMasterIdLst>
  <p:sldIdLst>
    <p:sldId id="259" r:id="rId5"/>
    <p:sldId id="278" r:id="rId6"/>
    <p:sldId id="277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64D1-EA30-4F2D-ABC7-F29E17700EAD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4287C-C9D7-4EFF-A81B-3661EC667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93D75-3F65-4520-8FCA-112C40260FC1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52AC-471B-4118-B82B-001ECD25C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9AC91-EED1-4D05-AA6D-2C99B713DFAA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3BEF-D8DC-408A-94C9-A4930F549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1DD9-B192-4D27-A926-5B756C00375C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BB68-A6A2-45C4-8B84-882818334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09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DF73AC-1C5B-4ACD-9DB2-FFE5405D2923}" type="datetime1">
              <a:rPr lang="en-US" smtClean="0">
                <a:solidFill>
                  <a:srgbClr val="000000"/>
                </a:solidFill>
              </a:rPr>
              <a:t>22/09/2021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Lê Văn Hiệp - THCS Phú Cường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BE9421-2D12-43BB-915F-A4CA4F20F5F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B6D665-5C6A-4E6D-9E97-F53C7B32503C}" type="datetime1">
              <a:rPr lang="en-US" smtClean="0">
                <a:solidFill>
                  <a:srgbClr val="000000"/>
                </a:solidFill>
              </a:rPr>
              <a:t>22/09/2021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Lê Văn Hiệp - THCS Phú Cường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1BB09C-88D3-43E2-8610-90B5E8F0373C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6B49EF-4D9B-457C-B63F-29680DB1C2D9}" type="datetime1">
              <a:rPr lang="en-US" smtClean="0">
                <a:solidFill>
                  <a:srgbClr val="000000"/>
                </a:solidFill>
              </a:rPr>
              <a:t>22/09/2021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Lê Văn Hiệp - THCS Phú Cường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6A2B94-CBFF-44A9-ACEE-20834EC07EDE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DD6F60-690F-4374-8891-78BDD009AC82}" type="datetime1">
              <a:rPr lang="en-US" smtClean="0">
                <a:solidFill>
                  <a:srgbClr val="000000"/>
                </a:solidFill>
              </a:rPr>
              <a:t>22/09/2021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Lê Văn Hiệp - THCS Phú Cường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5B38AD-05B9-49CD-BB16-6FBAE9F0DB1E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21AE81-833A-4DEB-81B2-BF9CFB2B24F6}" type="datetime1">
              <a:rPr lang="en-US" smtClean="0">
                <a:solidFill>
                  <a:srgbClr val="000000"/>
                </a:solidFill>
              </a:rPr>
              <a:t>22/09/2021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Lê Văn Hiệp - THCS Phú Cường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8C5DF8-E6B5-4CAD-9BF2-655A0B6CB3AE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0C117-E9D2-464A-9B7F-F20678ED67BF}" type="datetime1">
              <a:rPr lang="en-US" smtClean="0">
                <a:solidFill>
                  <a:srgbClr val="000000"/>
                </a:solidFill>
              </a:rPr>
              <a:t>22/09/2021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Lê Văn Hiệp - THCS Phú Cường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720F82-DBD5-468C-A255-80F94F5DE3BC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BCC421-6971-4CB0-93EA-64AE96C0ACCF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C102-AB66-4C31-9096-C0AF5F944245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5501A-AF23-481D-9917-9E42B02E0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B2D8CB-AB34-4212-84D8-B1B0262E3CEC}" type="datetime1">
              <a:rPr lang="en-US" smtClean="0">
                <a:solidFill>
                  <a:srgbClr val="000000"/>
                </a:solidFill>
              </a:rPr>
              <a:t>22/09/2021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Lê Văn Hiệp - THCS Phú Cường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A216FE-4AE0-47EC-AC52-FFF1069BDF48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38FA6-3FAC-4E2E-9327-80C3C64D5C88}" type="datetime1">
              <a:rPr lang="en-US" smtClean="0">
                <a:solidFill>
                  <a:srgbClr val="000000"/>
                </a:solidFill>
              </a:rPr>
              <a:t>22/09/2021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Lê Văn Hiệp - THCS Phú Cường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109F8D-7A31-47F8-BDEC-90D8078E361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64BCEF-730D-4097-B72C-52FBDAD1A327}" type="datetime1">
              <a:rPr lang="en-US" smtClean="0">
                <a:solidFill>
                  <a:srgbClr val="000000"/>
                </a:solidFill>
              </a:rPr>
              <a:t>22/09/2021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Lê Văn Hiệp - THCS Phú Cường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3A6E85-6CA5-4277-8824-D97CF544FE8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D95FE-52A7-41A4-97EC-1A3A68AB0290}" type="datetime1">
              <a:rPr lang="en-US" smtClean="0">
                <a:solidFill>
                  <a:srgbClr val="000000"/>
                </a:solidFill>
              </a:rPr>
              <a:t>22/09/2021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Lê Văn Hiệp - THCS Phú Cường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B6C26F-74FC-405E-9401-99391AC69928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8" descr="b"/>
          <p:cNvSpPr/>
          <p:nvPr/>
        </p:nvSpPr>
        <p:spPr bwMode="gray">
          <a:xfrm>
            <a:off x="0" y="1"/>
            <a:ext cx="6030384" cy="6010275"/>
          </a:xfrm>
          <a:custGeom>
            <a:avLst/>
            <a:gdLst>
              <a:gd name="T0" fmla="*/ 0 w 2849"/>
              <a:gd name="T1" fmla="*/ 0 h 3786"/>
              <a:gd name="T2" fmla="*/ 0 w 2849"/>
              <a:gd name="T3" fmla="*/ 2147483646 h 3786"/>
              <a:gd name="T4" fmla="*/ 2147483646 w 2849"/>
              <a:gd name="T5" fmla="*/ 2147483646 h 3786"/>
              <a:gd name="T6" fmla="*/ 2147483646 w 2849"/>
              <a:gd name="T7" fmla="*/ 2147483646 h 3786"/>
              <a:gd name="T8" fmla="*/ 2147483646 w 2849"/>
              <a:gd name="T9" fmla="*/ 2147483646 h 3786"/>
              <a:gd name="T10" fmla="*/ 2147483646 w 2849"/>
              <a:gd name="T11" fmla="*/ 2147483646 h 3786"/>
              <a:gd name="T12" fmla="*/ 2147483646 w 2849"/>
              <a:gd name="T13" fmla="*/ 2147483646 h 3786"/>
              <a:gd name="T14" fmla="*/ 2147483646 w 2849"/>
              <a:gd name="T15" fmla="*/ 2147483646 h 3786"/>
              <a:gd name="T16" fmla="*/ 2147483646 w 2849"/>
              <a:gd name="T17" fmla="*/ 2147483646 h 3786"/>
              <a:gd name="T18" fmla="*/ 2147483646 w 2849"/>
              <a:gd name="T19" fmla="*/ 0 h 3786"/>
              <a:gd name="T20" fmla="*/ 0 w 2849"/>
              <a:gd name="T21" fmla="*/ 0 h 37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9" h="3786">
                <a:moveTo>
                  <a:pt x="0" y="0"/>
                </a:moveTo>
                <a:lnTo>
                  <a:pt x="0" y="3456"/>
                </a:lnTo>
                <a:cubicBezTo>
                  <a:pt x="249" y="3613"/>
                  <a:pt x="308" y="3665"/>
                  <a:pt x="550" y="3711"/>
                </a:cubicBezTo>
                <a:cubicBezTo>
                  <a:pt x="756" y="3769"/>
                  <a:pt x="1183" y="3786"/>
                  <a:pt x="1453" y="3731"/>
                </a:cubicBezTo>
                <a:cubicBezTo>
                  <a:pt x="1725" y="3691"/>
                  <a:pt x="1943" y="3590"/>
                  <a:pt x="2147" y="3417"/>
                </a:cubicBezTo>
                <a:cubicBezTo>
                  <a:pt x="2351" y="3244"/>
                  <a:pt x="2561" y="2974"/>
                  <a:pt x="2677" y="2690"/>
                </a:cubicBezTo>
                <a:cubicBezTo>
                  <a:pt x="2793" y="2406"/>
                  <a:pt x="2849" y="2012"/>
                  <a:pt x="2841" y="1715"/>
                </a:cubicBezTo>
                <a:cubicBezTo>
                  <a:pt x="2833" y="1418"/>
                  <a:pt x="2740" y="1135"/>
                  <a:pt x="2631" y="910"/>
                </a:cubicBezTo>
                <a:cubicBezTo>
                  <a:pt x="2498" y="686"/>
                  <a:pt x="2291" y="439"/>
                  <a:pt x="2186" y="367"/>
                </a:cubicBezTo>
                <a:cubicBezTo>
                  <a:pt x="2018" y="239"/>
                  <a:pt x="1886" y="98"/>
                  <a:pt x="1519" y="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8"/>
          <p:cNvSpPr/>
          <p:nvPr/>
        </p:nvSpPr>
        <p:spPr bwMode="gray">
          <a:xfrm>
            <a:off x="0" y="4483100"/>
            <a:ext cx="5496984" cy="2368550"/>
          </a:xfrm>
          <a:custGeom>
            <a:avLst/>
            <a:gdLst>
              <a:gd name="T0" fmla="*/ 0 w 2597"/>
              <a:gd name="T1" fmla="*/ 489 h 1492"/>
              <a:gd name="T2" fmla="*/ 1328 w 2597"/>
              <a:gd name="T3" fmla="*/ 840 h 1492"/>
              <a:gd name="T4" fmla="*/ 2488 w 2597"/>
              <a:gd name="T5" fmla="*/ 0 h 1492"/>
              <a:gd name="T6" fmla="*/ 1712 w 2597"/>
              <a:gd name="T7" fmla="*/ 1124 h 1492"/>
              <a:gd name="T8" fmla="*/ 636 w 2597"/>
              <a:gd name="T9" fmla="*/ 1492 h 1492"/>
              <a:gd name="T10" fmla="*/ 1 w 2597"/>
              <a:gd name="T11" fmla="*/ 1492 h 1492"/>
              <a:gd name="T12" fmla="*/ 0 w 2597"/>
              <a:gd name="T13" fmla="*/ 489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42353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59"/>
          <p:cNvSpPr/>
          <p:nvPr/>
        </p:nvSpPr>
        <p:spPr bwMode="gray">
          <a:xfrm>
            <a:off x="-16933" y="4149726"/>
            <a:ext cx="5537200" cy="2708275"/>
          </a:xfrm>
          <a:custGeom>
            <a:avLst/>
            <a:gdLst>
              <a:gd name="T0" fmla="*/ 0 w 2576"/>
              <a:gd name="T1" fmla="*/ 1688 h 1688"/>
              <a:gd name="T2" fmla="*/ 0 w 2576"/>
              <a:gd name="T3" fmla="*/ 1112 h 1688"/>
              <a:gd name="T4" fmla="*/ 2576 w 2576"/>
              <a:gd name="T5" fmla="*/ 0 h 1688"/>
              <a:gd name="T6" fmla="*/ 2135 w 2576"/>
              <a:gd name="T7" fmla="*/ 826 h 1688"/>
              <a:gd name="T8" fmla="*/ 635 w 2576"/>
              <a:gd name="T9" fmla="*/ 1688 h 1688"/>
              <a:gd name="T10" fmla="*/ 0 w 2576"/>
              <a:gd name="T11" fmla="*/ 1688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0196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60"/>
          <p:cNvSpPr/>
          <p:nvPr/>
        </p:nvSpPr>
        <p:spPr bwMode="grayWhite">
          <a:xfrm>
            <a:off x="3001434" y="-11113"/>
            <a:ext cx="9232900" cy="6881813"/>
          </a:xfrm>
          <a:custGeom>
            <a:avLst/>
            <a:gdLst>
              <a:gd name="T0" fmla="*/ 2147483646 w 4362"/>
              <a:gd name="T1" fmla="*/ 2147483646 h 4335"/>
              <a:gd name="T2" fmla="*/ 2147483646 w 4362"/>
              <a:gd name="T3" fmla="*/ 2147483646 h 4335"/>
              <a:gd name="T4" fmla="*/ 2147483646 w 4362"/>
              <a:gd name="T5" fmla="*/ 2147483646 h 4335"/>
              <a:gd name="T6" fmla="*/ 2147483646 w 4362"/>
              <a:gd name="T7" fmla="*/ 2147483646 h 4335"/>
              <a:gd name="T8" fmla="*/ 2147483646 w 4362"/>
              <a:gd name="T9" fmla="*/ 2147483646 h 4335"/>
              <a:gd name="T10" fmla="*/ 2147483646 w 4362"/>
              <a:gd name="T11" fmla="*/ 2147483646 h 4335"/>
              <a:gd name="T12" fmla="*/ 0 w 4362"/>
              <a:gd name="T13" fmla="*/ 2147483646 h 4335"/>
              <a:gd name="T14" fmla="*/ 2147483646 w 4362"/>
              <a:gd name="T15" fmla="*/ 2147483646 h 4335"/>
              <a:gd name="T16" fmla="*/ 2147483646 w 4362"/>
              <a:gd name="T17" fmla="*/ 0 h 4335"/>
              <a:gd name="T18" fmla="*/ 2147483646 w 4362"/>
              <a:gd name="T19" fmla="*/ 2147483646 h 43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35">
                <a:moveTo>
                  <a:pt x="189" y="5"/>
                </a:moveTo>
                <a:lnTo>
                  <a:pt x="561" y="186"/>
                </a:lnTo>
                <a:lnTo>
                  <a:pt x="943" y="494"/>
                </a:lnTo>
                <a:lnTo>
                  <a:pt x="1221" y="960"/>
                </a:lnTo>
                <a:lnTo>
                  <a:pt x="1413" y="1623"/>
                </a:lnTo>
                <a:lnTo>
                  <a:pt x="1290" y="2653"/>
                </a:lnTo>
                <a:lnTo>
                  <a:pt x="0" y="4335"/>
                </a:lnTo>
                <a:lnTo>
                  <a:pt x="4349" y="4335"/>
                </a:lnTo>
                <a:lnTo>
                  <a:pt x="4362" y="0"/>
                </a:lnTo>
                <a:lnTo>
                  <a:pt x="189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black">
          <a:xfrm>
            <a:off x="9855200" y="5791201"/>
            <a:ext cx="184573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LOGO</a:t>
            </a: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BD6A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Add your company slogan ”</a:t>
            </a: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grayWhite">
          <a:xfrm>
            <a:off x="5712884" y="3933825"/>
            <a:ext cx="6500283" cy="431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57647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grayWhite">
          <a:xfrm>
            <a:off x="5712885" y="39338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grayWhite">
          <a:xfrm>
            <a:off x="5712885" y="43656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reeform 61"/>
          <p:cNvSpPr/>
          <p:nvPr/>
        </p:nvSpPr>
        <p:spPr bwMode="gray">
          <a:xfrm>
            <a:off x="1286934" y="-11113"/>
            <a:ext cx="5096933" cy="6881813"/>
          </a:xfrm>
          <a:custGeom>
            <a:avLst/>
            <a:gdLst>
              <a:gd name="T0" fmla="*/ 858 w 2408"/>
              <a:gd name="T1" fmla="*/ 0 h 4335"/>
              <a:gd name="T2" fmla="*/ 1984 w 2408"/>
              <a:gd name="T3" fmla="*/ 2583 h 4335"/>
              <a:gd name="T4" fmla="*/ 0 w 2408"/>
              <a:gd name="T5" fmla="*/ 4327 h 4335"/>
              <a:gd name="T6" fmla="*/ 1208 w 2408"/>
              <a:gd name="T7" fmla="*/ 4335 h 4335"/>
              <a:gd name="T8" fmla="*/ 2272 w 2408"/>
              <a:gd name="T9" fmla="*/ 2567 h 4335"/>
              <a:gd name="T10" fmla="*/ 998 w 2408"/>
              <a:gd name="T11" fmla="*/ 3 h 4335"/>
              <a:gd name="T12" fmla="*/ 858 w 2408"/>
              <a:gd name="T13" fmla="*/ 0 h 4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0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4D5B"/>
              </a:solidFill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1"/>
            <a:ext cx="3860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4D5B"/>
              </a:solidFill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1"/>
            <a:ext cx="2844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00A17-1FC0-40BE-BD9B-D3EB711E4227}" type="slidenum">
              <a:rPr lang="en-US" smtClean="0">
                <a:solidFill>
                  <a:srgbClr val="0F4D5B"/>
                </a:solidFill>
              </a:rPr>
              <a:t>‹#›</a:t>
            </a:fld>
            <a:endParaRPr lang="en-US">
              <a:solidFill>
                <a:srgbClr val="0F4D5B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710202-F380-409A-9747-60D805B8B1D5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A2E60-0958-4ADB-804F-7EBDA290456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5D9C8-3451-4B08-9E63-6A813EF2EA56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9FA58-2536-4ECB-877C-DE5F320BB553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ABAC60-8D52-4A44-AFF4-4F2343D898C4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ED60-FE61-41A2-8694-A47DA63B8524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7A4F-E12F-48D9-9F72-21A012D4B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31682-1AB3-4823-8D42-AD8E8742926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7016A9-1C40-4504-BAF4-5E43ED2AF756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BAA05F-6DDF-47E5-82BF-D0F76BF6682A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D34D06-EAD3-44DF-9801-7A204D63299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754090-2946-46E5-8A2A-E84E9204CC7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ED66F4-2389-4632-A1DF-3CDC861E06D4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6F27-3A1A-44E0-8F89-087DA7983A76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53BE-EF24-4EE7-8D7A-4524F84959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1783-61CB-4D9D-A0A3-62096B59351F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53A7D-D2CE-45E8-9ECB-981822109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698A-B009-4230-B357-84AC62DC0142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A9D9-28CD-4912-936D-A5D739C4B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A884-8669-4E06-BF72-2AC833DCC7A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62BD-70C1-4285-A36C-75506DCE7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EAB6C-6ACF-470F-AF23-B1E40CA237A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DE09-582B-4650-A9C2-3DF117C86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F0E21E5-583F-486A-A61D-0B23E5C887B5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4F30039-E6E3-4D3B-8B39-900E4DEF81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2"/>
            <a:ext cx="12192000" cy="6655463"/>
          </a:xfrm>
          <a:prstGeom prst="rect">
            <a:avLst/>
          </a:prstGeom>
          <a:blipFill dpi="0" rotWithShape="1">
            <a:blip r:embed="rId13">
              <a:alphaModFix amt="50000"/>
            </a:blip>
            <a:srcRect/>
            <a:stretch>
              <a:fillRect b="-97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3993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994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994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994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994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292B1-5240-4BD8-A899-0935B58073DC}" type="datetime1">
              <a:rPr lang="en-US" smtClean="0">
                <a:solidFill>
                  <a:srgbClr val="000000"/>
                </a:solidFill>
              </a:rPr>
              <a:t>22/09/2021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Lê Văn Hiệp - THCS Phú Cường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087173-4374-4139-8EEC-8C404127DAA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wheel spokes="8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7"/>
          <p:cNvGraphicFramePr>
            <a:graphicFrameLocks noChangeAspect="1"/>
          </p:cNvGraphicFramePr>
          <p:nvPr/>
        </p:nvGraphicFramePr>
        <p:xfrm>
          <a:off x="0" y="0"/>
          <a:ext cx="1219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Image" r:id="rId15" imgW="8826500" imgH="990600" progId="Photoshop.Image.7">
                  <p:embed/>
                </p:oleObj>
              </mc:Choice>
              <mc:Fallback>
                <p:oleObj name="Image" r:id="rId15" imgW="8826500" imgH="990600" progId="Photoshop.Image.7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/>
          <p:cNvSpPr/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" name="Freeform 100"/>
          <p:cNvSpPr/>
          <p:nvPr/>
        </p:nvSpPr>
        <p:spPr bwMode="gray">
          <a:xfrm>
            <a:off x="6576485" y="6337300"/>
            <a:ext cx="5615516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" name="Freeform 102"/>
          <p:cNvSpPr/>
          <p:nvPr/>
        </p:nvSpPr>
        <p:spPr bwMode="gray">
          <a:xfrm>
            <a:off x="6096000" y="800100"/>
            <a:ext cx="6096000" cy="444500"/>
          </a:xfrm>
          <a:custGeom>
            <a:avLst/>
            <a:gdLst>
              <a:gd name="T0" fmla="*/ 0 w 2880"/>
              <a:gd name="T1" fmla="*/ 8 h 280"/>
              <a:gd name="T2" fmla="*/ 1486 w 2880"/>
              <a:gd name="T3" fmla="*/ 79 h 280"/>
              <a:gd name="T4" fmla="*/ 2880 w 2880"/>
              <a:gd name="T5" fmla="*/ 280 h 280"/>
              <a:gd name="T6" fmla="*/ 2880 w 2880"/>
              <a:gd name="T7" fmla="*/ 0 h 280"/>
              <a:gd name="T8" fmla="*/ 0 w 2880"/>
              <a:gd name="T9" fmla="*/ 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" name="Freeform 103"/>
          <p:cNvSpPr/>
          <p:nvPr/>
        </p:nvSpPr>
        <p:spPr bwMode="invGray">
          <a:xfrm>
            <a:off x="0" y="0"/>
            <a:ext cx="12192000" cy="812800"/>
          </a:xfrm>
          <a:custGeom>
            <a:avLst/>
            <a:gdLst>
              <a:gd name="T0" fmla="*/ 0 w 5760"/>
              <a:gd name="T1" fmla="*/ 512 h 512"/>
              <a:gd name="T2" fmla="*/ 5760 w 5760"/>
              <a:gd name="T3" fmla="*/ 512 h 512"/>
              <a:gd name="T4" fmla="*/ 5760 w 5760"/>
              <a:gd name="T5" fmla="*/ 0 h 512"/>
              <a:gd name="T6" fmla="*/ 2804 w 5760"/>
              <a:gd name="T7" fmla="*/ 134 h 512"/>
              <a:gd name="T8" fmla="*/ 0 w 5760"/>
              <a:gd name="T9" fmla="*/ 9 h 512"/>
              <a:gd name="T10" fmla="*/ 0 w 5760"/>
              <a:gd name="T11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562725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245600" y="6591300"/>
            <a:ext cx="254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BF1DA-833C-48C4-8965-05C26E2945A4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228601"/>
            <a:ext cx="10464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8" name="Freeform 104"/>
          <p:cNvSpPr/>
          <p:nvPr/>
        </p:nvSpPr>
        <p:spPr bwMode="gray">
          <a:xfrm>
            <a:off x="0" y="793750"/>
            <a:ext cx="6096000" cy="444500"/>
          </a:xfrm>
          <a:custGeom>
            <a:avLst/>
            <a:gdLst>
              <a:gd name="T0" fmla="*/ 2880 w 2880"/>
              <a:gd name="T1" fmla="*/ 16 h 280"/>
              <a:gd name="T2" fmla="*/ 1433 w 2880"/>
              <a:gd name="T3" fmla="*/ 83 h 280"/>
              <a:gd name="T4" fmla="*/ 0 w 2880"/>
              <a:gd name="T5" fmla="*/ 280 h 280"/>
              <a:gd name="T6" fmla="*/ 0 w 2880"/>
              <a:gd name="T7" fmla="*/ 0 h 280"/>
              <a:gd name="T8" fmla="*/ 2880 w 2880"/>
              <a:gd name="T9" fmla="*/ 1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34" Type="http://schemas.openxmlformats.org/officeDocument/2006/relationships/image" Target="../media/image40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33" Type="http://schemas.openxmlformats.org/officeDocument/2006/relationships/image" Target="../media/image39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7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Relationship Id="rId30" Type="http://schemas.openxmlformats.org/officeDocument/2006/relationships/image" Target="../media/image36.png"/><Relationship Id="rId35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580" y="3938079"/>
            <a:ext cx="4025721" cy="5245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524000" y="5775326"/>
            <a:ext cx="9144000" cy="2397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1" name="Group 50"/>
          <p:cNvGrpSpPr/>
          <p:nvPr/>
        </p:nvGrpSpPr>
        <p:grpSpPr bwMode="auto">
          <a:xfrm>
            <a:off x="9229725" y="2957513"/>
            <a:ext cx="1117600" cy="1039812"/>
            <a:chOff x="7479180" y="2235230"/>
            <a:chExt cx="1856691" cy="1728374"/>
          </a:xfrm>
        </p:grpSpPr>
        <p:pic>
          <p:nvPicPr>
            <p:cNvPr id="12326" name="Graphic 33" descr="Dollar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9581" y="223523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27" name="Group 47"/>
            <p:cNvGrpSpPr/>
            <p:nvPr/>
          </p:nvGrpSpPr>
          <p:grpSpPr bwMode="auto">
            <a:xfrm>
              <a:off x="7479180" y="2882766"/>
              <a:ext cx="1856691" cy="1080838"/>
              <a:chOff x="9206049" y="2638269"/>
              <a:chExt cx="1856691" cy="1080838"/>
            </a:xfrm>
          </p:grpSpPr>
          <p:sp>
            <p:nvSpPr>
              <p:cNvPr id="49" name="Freeform: Shape 48"/>
              <p:cNvSpPr/>
              <p:nvPr/>
            </p:nvSpPr>
            <p:spPr>
              <a:xfrm>
                <a:off x="9206049" y="2898460"/>
                <a:ext cx="1856691" cy="820647"/>
              </a:xfrm>
              <a:custGeom>
                <a:avLst/>
                <a:gdLst>
                  <a:gd name="connsiteX0" fmla="*/ 0 w 1676266"/>
                  <a:gd name="connsiteY0" fmla="*/ 0 h 819501"/>
                  <a:gd name="connsiteX1" fmla="*/ 1676266 w 1676266"/>
                  <a:gd name="connsiteY1" fmla="*/ 0 h 819501"/>
                  <a:gd name="connsiteX2" fmla="*/ 1661285 w 1676266"/>
                  <a:gd name="connsiteY2" fmla="*/ 148613 h 819501"/>
                  <a:gd name="connsiteX3" fmla="*/ 838133 w 1676266"/>
                  <a:gd name="connsiteY3" fmla="*/ 819501 h 819501"/>
                  <a:gd name="connsiteX4" fmla="*/ 14981 w 1676266"/>
                  <a:gd name="connsiteY4" fmla="*/ 148613 h 81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266" h="819501">
                    <a:moveTo>
                      <a:pt x="0" y="0"/>
                    </a:moveTo>
                    <a:lnTo>
                      <a:pt x="1676266" y="0"/>
                    </a:lnTo>
                    <a:lnTo>
                      <a:pt x="1661285" y="148613"/>
                    </a:lnTo>
                    <a:cubicBezTo>
                      <a:pt x="1582937" y="531488"/>
                      <a:pt x="1244170" y="819501"/>
                      <a:pt x="838133" y="819501"/>
                    </a:cubicBezTo>
                    <a:cubicBezTo>
                      <a:pt x="432096" y="819501"/>
                      <a:pt x="93329" y="531488"/>
                      <a:pt x="14981" y="1486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r>
                  <a:rPr lang="en-US" sz="27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B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9206049" y="2637223"/>
                <a:ext cx="1856691" cy="28234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 bwMode="auto">
          <a:xfrm>
            <a:off x="7427913" y="4646613"/>
            <a:ext cx="1079500" cy="1008062"/>
            <a:chOff x="5127319" y="4673633"/>
            <a:chExt cx="1856691" cy="1731477"/>
          </a:xfrm>
        </p:grpSpPr>
        <p:pic>
          <p:nvPicPr>
            <p:cNvPr id="12322" name="Graphic 37" descr="Euro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063" y="4673633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23" name="Group 53"/>
            <p:cNvGrpSpPr/>
            <p:nvPr/>
          </p:nvGrpSpPr>
          <p:grpSpPr bwMode="auto">
            <a:xfrm>
              <a:off x="5127319" y="5324272"/>
              <a:ext cx="1856691" cy="1080838"/>
              <a:chOff x="9206049" y="2638269"/>
              <a:chExt cx="1856691" cy="1080838"/>
            </a:xfrm>
          </p:grpSpPr>
          <p:sp>
            <p:nvSpPr>
              <p:cNvPr id="55" name="Freeform: Shape 54"/>
              <p:cNvSpPr/>
              <p:nvPr/>
            </p:nvSpPr>
            <p:spPr>
              <a:xfrm>
                <a:off x="9206049" y="2901085"/>
                <a:ext cx="1856691" cy="818022"/>
              </a:xfrm>
              <a:custGeom>
                <a:avLst/>
                <a:gdLst>
                  <a:gd name="connsiteX0" fmla="*/ 0 w 1676266"/>
                  <a:gd name="connsiteY0" fmla="*/ 0 h 819501"/>
                  <a:gd name="connsiteX1" fmla="*/ 1676266 w 1676266"/>
                  <a:gd name="connsiteY1" fmla="*/ 0 h 819501"/>
                  <a:gd name="connsiteX2" fmla="*/ 1661285 w 1676266"/>
                  <a:gd name="connsiteY2" fmla="*/ 148613 h 819501"/>
                  <a:gd name="connsiteX3" fmla="*/ 838133 w 1676266"/>
                  <a:gd name="connsiteY3" fmla="*/ 819501 h 819501"/>
                  <a:gd name="connsiteX4" fmla="*/ 14981 w 1676266"/>
                  <a:gd name="connsiteY4" fmla="*/ 148613 h 81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266" h="819501">
                    <a:moveTo>
                      <a:pt x="0" y="0"/>
                    </a:moveTo>
                    <a:lnTo>
                      <a:pt x="1676266" y="0"/>
                    </a:lnTo>
                    <a:lnTo>
                      <a:pt x="1661285" y="148613"/>
                    </a:lnTo>
                    <a:cubicBezTo>
                      <a:pt x="1582937" y="531488"/>
                      <a:pt x="1244170" y="819501"/>
                      <a:pt x="838133" y="819501"/>
                    </a:cubicBezTo>
                    <a:cubicBezTo>
                      <a:pt x="432096" y="819501"/>
                      <a:pt x="93329" y="531488"/>
                      <a:pt x="14981" y="1486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r>
                  <a:rPr lang="en-US" sz="27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C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206049" y="2639318"/>
                <a:ext cx="1856691" cy="28358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 bwMode="auto">
          <a:xfrm>
            <a:off x="5724525" y="2928939"/>
            <a:ext cx="1112838" cy="1006475"/>
            <a:chOff x="2955088" y="2283982"/>
            <a:chExt cx="1856691" cy="1677936"/>
          </a:xfrm>
        </p:grpSpPr>
        <p:pic>
          <p:nvPicPr>
            <p:cNvPr id="12318" name="Graphic 35" descr="Cen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233" y="228398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19" name="Group 59"/>
            <p:cNvGrpSpPr/>
            <p:nvPr/>
          </p:nvGrpSpPr>
          <p:grpSpPr bwMode="auto">
            <a:xfrm>
              <a:off x="2955088" y="2881080"/>
              <a:ext cx="1856691" cy="1080838"/>
              <a:chOff x="9206049" y="2638269"/>
              <a:chExt cx="1856691" cy="1080838"/>
            </a:xfrm>
          </p:grpSpPr>
          <p:sp>
            <p:nvSpPr>
              <p:cNvPr id="61" name="Freeform: Shape 60"/>
              <p:cNvSpPr/>
              <p:nvPr/>
            </p:nvSpPr>
            <p:spPr>
              <a:xfrm>
                <a:off x="9206049" y="2901311"/>
                <a:ext cx="1856691" cy="817796"/>
              </a:xfrm>
              <a:custGeom>
                <a:avLst/>
                <a:gdLst>
                  <a:gd name="connsiteX0" fmla="*/ 0 w 1676266"/>
                  <a:gd name="connsiteY0" fmla="*/ 0 h 819501"/>
                  <a:gd name="connsiteX1" fmla="*/ 1676266 w 1676266"/>
                  <a:gd name="connsiteY1" fmla="*/ 0 h 819501"/>
                  <a:gd name="connsiteX2" fmla="*/ 1661285 w 1676266"/>
                  <a:gd name="connsiteY2" fmla="*/ 148613 h 819501"/>
                  <a:gd name="connsiteX3" fmla="*/ 838133 w 1676266"/>
                  <a:gd name="connsiteY3" fmla="*/ 819501 h 819501"/>
                  <a:gd name="connsiteX4" fmla="*/ 14981 w 1676266"/>
                  <a:gd name="connsiteY4" fmla="*/ 148613 h 81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266" h="819501">
                    <a:moveTo>
                      <a:pt x="0" y="0"/>
                    </a:moveTo>
                    <a:lnTo>
                      <a:pt x="1676266" y="0"/>
                    </a:lnTo>
                    <a:lnTo>
                      <a:pt x="1661285" y="148613"/>
                    </a:lnTo>
                    <a:cubicBezTo>
                      <a:pt x="1582937" y="531488"/>
                      <a:pt x="1244170" y="819501"/>
                      <a:pt x="838133" y="819501"/>
                    </a:cubicBezTo>
                    <a:cubicBezTo>
                      <a:pt x="432096" y="819501"/>
                      <a:pt x="93329" y="531488"/>
                      <a:pt x="14981" y="1486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r>
                  <a:rPr lang="en-US" sz="27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D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9206049" y="2639299"/>
                <a:ext cx="1856691" cy="28318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 bwMode="auto">
          <a:xfrm>
            <a:off x="7427913" y="1089026"/>
            <a:ext cx="1109662" cy="1033463"/>
            <a:chOff x="5282151" y="30699"/>
            <a:chExt cx="1856691" cy="1728879"/>
          </a:xfrm>
        </p:grpSpPr>
        <p:pic>
          <p:nvPicPr>
            <p:cNvPr id="12314" name="Graphic 39" descr="Poun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896" y="30699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15" name="Group 31"/>
            <p:cNvGrpSpPr/>
            <p:nvPr/>
          </p:nvGrpSpPr>
          <p:grpSpPr bwMode="auto">
            <a:xfrm>
              <a:off x="5282151" y="678740"/>
              <a:ext cx="1856691" cy="1080838"/>
              <a:chOff x="9206049" y="2638269"/>
              <a:chExt cx="1856691" cy="1080838"/>
            </a:xfrm>
          </p:grpSpPr>
          <p:sp>
            <p:nvSpPr>
              <p:cNvPr id="30" name="Freeform: Shape 29"/>
              <p:cNvSpPr/>
              <p:nvPr/>
            </p:nvSpPr>
            <p:spPr>
              <a:xfrm>
                <a:off x="9206049" y="2898487"/>
                <a:ext cx="1856691" cy="820620"/>
              </a:xfrm>
              <a:custGeom>
                <a:avLst/>
                <a:gdLst>
                  <a:gd name="connsiteX0" fmla="*/ 0 w 1676266"/>
                  <a:gd name="connsiteY0" fmla="*/ 0 h 819501"/>
                  <a:gd name="connsiteX1" fmla="*/ 1676266 w 1676266"/>
                  <a:gd name="connsiteY1" fmla="*/ 0 h 819501"/>
                  <a:gd name="connsiteX2" fmla="*/ 1661285 w 1676266"/>
                  <a:gd name="connsiteY2" fmla="*/ 148613 h 819501"/>
                  <a:gd name="connsiteX3" fmla="*/ 838133 w 1676266"/>
                  <a:gd name="connsiteY3" fmla="*/ 819501 h 819501"/>
                  <a:gd name="connsiteX4" fmla="*/ 14981 w 1676266"/>
                  <a:gd name="connsiteY4" fmla="*/ 148613 h 81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266" h="819501">
                    <a:moveTo>
                      <a:pt x="0" y="0"/>
                    </a:moveTo>
                    <a:lnTo>
                      <a:pt x="1676266" y="0"/>
                    </a:lnTo>
                    <a:lnTo>
                      <a:pt x="1661285" y="148613"/>
                    </a:lnTo>
                    <a:cubicBezTo>
                      <a:pt x="1582937" y="531488"/>
                      <a:pt x="1244170" y="819501"/>
                      <a:pt x="838133" y="819501"/>
                    </a:cubicBezTo>
                    <a:cubicBezTo>
                      <a:pt x="432096" y="819501"/>
                      <a:pt x="93329" y="531488"/>
                      <a:pt x="14981" y="1486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r>
                  <a:rPr lang="en-US" sz="27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A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206049" y="2638226"/>
                <a:ext cx="1856691" cy="281507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21" name="Freeform: Shape 20"/>
          <p:cNvSpPr/>
          <p:nvPr/>
        </p:nvSpPr>
        <p:spPr>
          <a:xfrm rot="1807719">
            <a:off x="7180264" y="3300414"/>
            <a:ext cx="84137" cy="2674937"/>
          </a:xfrm>
          <a:custGeom>
            <a:avLst/>
            <a:gdLst>
              <a:gd name="connsiteX0" fmla="*/ 0 w 112541"/>
              <a:gd name="connsiteY0" fmla="*/ 0 h 3380051"/>
              <a:gd name="connsiteX1" fmla="*/ 112541 w 112541"/>
              <a:gd name="connsiteY1" fmla="*/ 0 h 3380051"/>
              <a:gd name="connsiteX2" fmla="*/ 112541 w 112541"/>
              <a:gd name="connsiteY2" fmla="*/ 3315895 h 3380051"/>
              <a:gd name="connsiteX3" fmla="*/ 0 w 112541"/>
              <a:gd name="connsiteY3" fmla="*/ 3380051 h 338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541" h="3380051">
                <a:moveTo>
                  <a:pt x="0" y="0"/>
                </a:moveTo>
                <a:lnTo>
                  <a:pt x="112541" y="0"/>
                </a:lnTo>
                <a:lnTo>
                  <a:pt x="112541" y="3315895"/>
                </a:lnTo>
                <a:lnTo>
                  <a:pt x="0" y="338005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: Shape 21"/>
          <p:cNvSpPr/>
          <p:nvPr/>
        </p:nvSpPr>
        <p:spPr>
          <a:xfrm rot="19975257" flipH="1">
            <a:off x="8591550" y="3279775"/>
            <a:ext cx="84138" cy="2674938"/>
          </a:xfrm>
          <a:custGeom>
            <a:avLst/>
            <a:gdLst>
              <a:gd name="connsiteX0" fmla="*/ 0 w 112541"/>
              <a:gd name="connsiteY0" fmla="*/ 0 h 3380051"/>
              <a:gd name="connsiteX1" fmla="*/ 112541 w 112541"/>
              <a:gd name="connsiteY1" fmla="*/ 0 h 3380051"/>
              <a:gd name="connsiteX2" fmla="*/ 112541 w 112541"/>
              <a:gd name="connsiteY2" fmla="*/ 3315895 h 3380051"/>
              <a:gd name="connsiteX3" fmla="*/ 0 w 112541"/>
              <a:gd name="connsiteY3" fmla="*/ 3380051 h 338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541" h="3380051">
                <a:moveTo>
                  <a:pt x="0" y="0"/>
                </a:moveTo>
                <a:lnTo>
                  <a:pt x="112541" y="0"/>
                </a:lnTo>
                <a:lnTo>
                  <a:pt x="112541" y="3315895"/>
                </a:lnTo>
                <a:lnTo>
                  <a:pt x="0" y="338005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 bwMode="auto">
          <a:xfrm>
            <a:off x="6145213" y="1606550"/>
            <a:ext cx="3644900" cy="3644900"/>
            <a:chOff x="4406348" y="1739348"/>
            <a:chExt cx="3379304" cy="3379304"/>
          </a:xfrm>
        </p:grpSpPr>
        <p:sp>
          <p:nvSpPr>
            <p:cNvPr id="4" name="Oval 3"/>
            <p:cNvSpPr/>
            <p:nvPr/>
          </p:nvSpPr>
          <p:spPr>
            <a:xfrm>
              <a:off x="4406348" y="1739348"/>
              <a:ext cx="3379304" cy="3379304"/>
            </a:xfrm>
            <a:prstGeom prst="ellips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406348" y="1739348"/>
              <a:ext cx="3379304" cy="3379304"/>
              <a:chOff x="4406348" y="1739348"/>
              <a:chExt cx="3379304" cy="3379304"/>
            </a:xfrm>
            <a:solidFill>
              <a:schemeClr val="bg2">
                <a:lumMod val="50000"/>
              </a:schemeClr>
            </a:solidFill>
          </p:grpSpPr>
          <p:sp>
            <p:nvSpPr>
              <p:cNvPr id="5" name="Rectangle 4"/>
              <p:cNvSpPr/>
              <p:nvPr/>
            </p:nvSpPr>
            <p:spPr>
              <a:xfrm rot="20700000">
                <a:off x="6082284" y="1739348"/>
                <a:ext cx="27432" cy="33793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900000">
                <a:off x="6082284" y="1739348"/>
                <a:ext cx="27432" cy="33793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2700000">
                <a:off x="6082284" y="1739348"/>
                <a:ext cx="27432" cy="33793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4500000">
                <a:off x="6082284" y="1739348"/>
                <a:ext cx="27432" cy="33793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6300000">
                <a:off x="6082284" y="1739348"/>
                <a:ext cx="27432" cy="33793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8100000">
                <a:off x="6082284" y="1739348"/>
                <a:ext cx="27432" cy="33793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5707439" y="3040439"/>
              <a:ext cx="777122" cy="77712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645622" y="2978622"/>
              <a:ext cx="900755" cy="900755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894360" y="3227361"/>
              <a:ext cx="403279" cy="40327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559418" y="1892418"/>
              <a:ext cx="3073165" cy="3073165"/>
            </a:xfrm>
            <a:prstGeom prst="ellipse">
              <a:avLst/>
            </a:prstGeom>
            <a:noFill/>
            <a:ln w="123825" cmpd="thickThin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63400" y="205828"/>
            <a:ext cx="5057685" cy="5847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FF"/>
                </a:solidFill>
                <a:cs typeface="Arial" panose="020B0604020202020204" pitchFamily="34" charset="0"/>
              </a:rPr>
              <a:t>KIỂM TRA BÀI CŨ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63400" y="979988"/>
            <a:ext cx="5284925" cy="120032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Máy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hiểu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trực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tiếp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ngôn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ngôn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sau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?</a:t>
            </a:r>
          </a:p>
        </p:txBody>
      </p:sp>
      <p:sp>
        <p:nvSpPr>
          <p:cNvPr id="68" name="Flowchart: Summing Junction 67"/>
          <p:cNvSpPr/>
          <p:nvPr/>
        </p:nvSpPr>
        <p:spPr>
          <a:xfrm>
            <a:off x="7867175" y="3328915"/>
            <a:ext cx="200173" cy="200173"/>
          </a:xfrm>
          <a:prstGeom prst="flowChartSummingJunction">
            <a:avLst/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09796" y="2418894"/>
            <a:ext cx="5364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A.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Ngôn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Pascal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83016" y="3126623"/>
            <a:ext cx="5339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B.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Ngôn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trình</a:t>
            </a:r>
            <a:endParaRPr lang="en-US" altLang="en-U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67732" y="3914775"/>
            <a:ext cx="5557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C.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Ngôn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máy</a:t>
            </a:r>
            <a:endParaRPr lang="en-US" altLang="en-U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55715" y="4729344"/>
            <a:ext cx="5881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D.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Tất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cả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ngôn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trên</a:t>
            </a:r>
            <a:endParaRPr lang="en-US" altLang="en-U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6693 -0.00023 0.1905 0.08449 0.2 0.35857 C 0.18646 0.62662 0.07097 0.71111 0.00209 0.71111 C -0.12851 0.73287 -0.20364 0.47593 -0.2026 0.35834 C -0.20547 0.10671 -0.06731 -0.00023 -0.00013 -0.00023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56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23 C -0.01706 0.25671 -0.10521 0.34144 -0.19649 0.35208 C -0.28789 0.3625 -0.39375 0.20162 -0.39492 -0.0037 C -0.39505 -0.28356 -0.26498 -0.35903 -0.19935 -0.35833 C -0.13373 -0.35787 0.00417 -0.2706 -0.00065 -0.00023 Z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22222E-6 C -0.12773 0.03009 -0.2 -0.22083 -0.19922 -0.33125 C -0.1987 -0.44143 -0.14714 -0.70671 0.00208 -0.70162 C 0.0875 -0.71713 0.21654 -0.52477 0.20221 -0.32916 C 0.18581 -0.10486 0.10872 0.01875 -0.00013 -2.22222E-6 Z " pathEditMode="relative" rAng="0" ptsTypes="AAAAA">
                                      <p:cBhvr>
                                        <p:cTn id="12" dur="2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35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69 C -0.02838 -0.23819 0.11003 -0.3574 0.19506 -0.36481 C 0.27995 -0.37152 0.3948 -0.13703 0.39102 0.00857 C 0.37839 0.25463 0.25287 0.35672 0.1875 0.35579 C 0.12227 0.35348 -0.01236 0.2463 -0.00078 -0.00069 Z " pathEditMode="relative" rAng="0" ptsTypes="AAAAA">
                                      <p:cBhvr>
                                        <p:cTn id="14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6" grpId="0" animBg="1"/>
      <p:bldP spid="67" grpId="0" animBg="1"/>
      <p:bldP spid="69" grpId="0"/>
      <p:bldP spid="71" grpId="0"/>
      <p:bldP spid="73" grpId="0"/>
      <p:bldP spid="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B4D9AA-6E19-4B7D-97B0-A88F9DD8C279}" type="datetime1">
              <a:rPr lang="en-US" altLang="en-US">
                <a:solidFill>
                  <a:srgbClr val="000000"/>
                </a:solidFill>
              </a:rPr>
              <a:t>22/09/2021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24329C-3025-4589-88D1-7FDAD6832CD2}" type="slidenum">
              <a:rPr lang="en-US" altLang="en-US">
                <a:solidFill>
                  <a:srgbClr val="000000"/>
                </a:solidFill>
              </a:r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5364" name="Picture 2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676400" y="152401"/>
            <a:ext cx="89916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13)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524000" y="1219201"/>
            <a:ext cx="365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Free Pascal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447800" y="3868450"/>
            <a:ext cx="3505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Cửa sổ soạn thảo chương trình như hình bên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24000" y="2119008"/>
            <a:ext cx="3733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68" y="2762204"/>
            <a:ext cx="723937" cy="89539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6569413" cy="439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6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533996-0B55-4E93-8883-8FF225F695E5}" type="datetime1">
              <a:rPr lang="en-US" altLang="en-US">
                <a:solidFill>
                  <a:srgbClr val="000000"/>
                </a:solidFill>
              </a:rPr>
              <a:t>22/09/2021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9B4E44-D63B-403B-9320-A2F826F12AB3}" type="slidenum">
              <a:rPr lang="en-US" altLang="en-US">
                <a:solidFill>
                  <a:srgbClr val="000000"/>
                </a:solidFill>
              </a:r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6388" name="Picture 2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692275" y="120016"/>
            <a:ext cx="66294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ngôn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ngữ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lập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trình</a:t>
            </a:r>
            <a:endParaRPr lang="en-US" altLang="en-US" sz="3000" b="1" dirty="0">
              <a:solidFill>
                <a:srgbClr val="FF3300"/>
              </a:solidFill>
              <a:latin typeface=".VnHelvetIns" panose="020B7200000000000000" pitchFamily="34" charset="0"/>
            </a:endParaRPr>
          </a:p>
        </p:txBody>
      </p:sp>
      <p:pic>
        <p:nvPicPr>
          <p:cNvPr id="24582" name="Picture 6" descr="Garfiel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5257800"/>
            <a:ext cx="822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91160" y="1478280"/>
            <a:ext cx="38227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tưuơng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.VnArabia" panose="020B7200000000000000" pitchFamily="34" charset="0"/>
              </a:rPr>
              <a:t> </a:t>
            </a:r>
            <a:endParaRPr lang="en-US" altLang="en-US" sz="2800" b="1" dirty="0">
              <a:solidFill>
                <a:srgbClr val="0033CC"/>
              </a:solidFill>
              <a:latin typeface=".VnArabia" panose="020B7200000000000000" pitchFamily="34" charset="0"/>
              <a:sym typeface="Wingdings" panose="05000000000000000000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14" y="1231900"/>
            <a:ext cx="7300768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CAD749-387F-4FA2-864B-527ED445406A}" type="datetime1">
              <a:rPr lang="en-US" altLang="en-US">
                <a:solidFill>
                  <a:srgbClr val="000000"/>
                </a:solidFill>
              </a:rPr>
              <a:t>22/09/2021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A84F54-D486-4E3A-AC81-CCEFD8B7C002}" type="slidenum">
              <a:rPr lang="en-US" altLang="en-US">
                <a:solidFill>
                  <a:srgbClr val="000000"/>
                </a:solidFill>
              </a:r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7412" name="Picture 2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44015" y="163831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ngữ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lập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trình</a:t>
            </a:r>
            <a:endParaRPr lang="en-US" altLang="en-US" sz="2800" b="1" dirty="0">
              <a:solidFill>
                <a:srgbClr val="FF3300"/>
              </a:solidFill>
              <a:latin typeface=".VnHelvetIns" panose="020B7200000000000000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1752600" y="1371600"/>
            <a:ext cx="2743200" cy="2895600"/>
            <a:chOff x="816" y="1008"/>
            <a:chExt cx="2064" cy="1632"/>
          </a:xfrm>
        </p:grpSpPr>
        <p:sp>
          <p:nvSpPr>
            <p:cNvPr id="17418" name="AutoShape 6"/>
            <p:cNvSpPr>
              <a:spLocks noChangeArrowheads="1"/>
            </p:cNvSpPr>
            <p:nvPr/>
          </p:nvSpPr>
          <p:spPr bwMode="auto">
            <a:xfrm>
              <a:off x="816" y="1008"/>
              <a:ext cx="2064" cy="1632"/>
            </a:xfrm>
            <a:prstGeom prst="cloudCallout">
              <a:avLst>
                <a:gd name="adj1" fmla="val -46074"/>
                <a:gd name="adj2" fmla="val 7420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7DD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1056" y="1229"/>
              <a:ext cx="1584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 khi soạn</a:t>
              </a: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thảo xong, nhấn tổ hợp phím </a:t>
              </a:r>
              <a:r>
                <a:rPr lang="en-US" altLang="en-US" sz="20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Alt+F9</a:t>
              </a: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để </a:t>
              </a:r>
              <a:r>
                <a:rPr lang="en-US" altLang="en-US" sz="2000" b="1" i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 chương trình</a:t>
              </a: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màn hình có dạng như sau</a:t>
              </a:r>
            </a:p>
          </p:txBody>
        </p:sp>
      </p:grpSp>
      <p:pic>
        <p:nvPicPr>
          <p:cNvPr id="25608" name="Picture 8" descr="DISK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7889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276600" y="5348288"/>
            <a:ext cx="6248400" cy="457200"/>
          </a:xfrm>
          <a:prstGeom prst="rect">
            <a:avLst/>
          </a:prstGeom>
          <a:gradFill rotWithShape="1">
            <a:gsLst>
              <a:gs pos="0">
                <a:srgbClr val="65D7FF"/>
              </a:gs>
              <a:gs pos="50000">
                <a:schemeClr val="bg1"/>
              </a:gs>
              <a:gs pos="100000">
                <a:srgbClr val="65D7FF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2408555" indent="-24085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Để </a:t>
            </a:r>
            <a:r>
              <a:rPr lang="en-US" b="1" i="1">
                <a:solidFill>
                  <a:srgbClr val="0000FF"/>
                </a:solidFill>
                <a:latin typeface="Arial" panose="020B0604020202020204" pitchFamily="34" charset="0"/>
              </a:rPr>
              <a:t>chạy chương trình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, nhấn tổ hợp phím </a:t>
            </a:r>
            <a:r>
              <a:rPr 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Ctrl+F9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12" y="850497"/>
            <a:ext cx="7028773" cy="40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3"/>
          <p:cNvSpPr>
            <a:spLocks noChangeArrowheads="1" noChangeShapeType="1" noTextEdit="1"/>
          </p:cNvSpPr>
          <p:nvPr/>
        </p:nvSpPr>
        <p:spPr bwMode="gray">
          <a:xfrm>
            <a:off x="6311901" y="3048001"/>
            <a:ext cx="5669336" cy="741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5400" b="1" kern="10" dirty="0">
                <a:ln w="19050">
                  <a:solidFill>
                    <a:srgbClr val="FFFFFF"/>
                  </a:solidFill>
                  <a:round/>
                </a:ln>
                <a:gradFill rotWithShape="1">
                  <a:gsLst>
                    <a:gs pos="0">
                      <a:srgbClr val="0F4D5B"/>
                    </a:gs>
                    <a:gs pos="100000">
                      <a:srgbClr val="BD6A1F"/>
                    </a:gs>
                  </a:gsLst>
                  <a:lin ang="5400000" scaled="1"/>
                </a:gradFill>
                <a:latin typeface="Verdana" panose="020B0604030504040204" pitchFamily="34" charset="0"/>
                <a:ea typeface="Verdana" panose="020B0604030504040204" pitchFamily="34" charset="0"/>
              </a:rPr>
              <a:t>Chúc các em học tốt !</a:t>
            </a:r>
            <a:endParaRPr lang="en-US" sz="5400" b="1" kern="10" dirty="0">
              <a:ln w="19050">
                <a:solidFill>
                  <a:srgbClr val="FFFFFF"/>
                </a:solidFill>
                <a:round/>
              </a:ln>
              <a:gradFill rotWithShape="1">
                <a:gsLst>
                  <a:gs pos="0">
                    <a:srgbClr val="0F4D5B"/>
                  </a:gs>
                  <a:gs pos="100000">
                    <a:srgbClr val="BD6A1F"/>
                  </a:gs>
                </a:gsLst>
                <a:lin ang="5400000" scaled="1"/>
              </a:gra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4422" y="298451"/>
            <a:ext cx="3182937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6549" y="5570352"/>
            <a:ext cx="1944688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1112">
            <a:off x="12344358" y="1087602"/>
            <a:ext cx="2763225" cy="26097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4403" y="259178"/>
            <a:ext cx="9516419" cy="58288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2345">
            <a:off x="320642" y="3156032"/>
            <a:ext cx="999886" cy="21057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10739043" y="732513"/>
            <a:ext cx="1565616" cy="5123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41854" y="5691737"/>
            <a:ext cx="707469" cy="7074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11161">
            <a:off x="1187502" y="123556"/>
            <a:ext cx="574822" cy="1287841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11200" y="328076"/>
            <a:ext cx="10769600" cy="5214923"/>
            <a:chOff x="0" y="0"/>
            <a:chExt cx="7981950" cy="4578350"/>
          </a:xfrm>
        </p:grpSpPr>
        <p:sp>
          <p:nvSpPr>
            <p:cNvPr id="13" name="Freeform 13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19" name="TextBox 19"/>
          <p:cNvSpPr txBox="1"/>
          <p:nvPr/>
        </p:nvSpPr>
        <p:spPr>
          <a:xfrm>
            <a:off x="2104401" y="1120760"/>
            <a:ext cx="7898800" cy="3185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600" b="1" i="1" u="sng" dirty="0" err="1">
                <a:solidFill>
                  <a:srgbClr val="1D0A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600" b="1" i="1" u="sng" dirty="0">
                <a:solidFill>
                  <a:srgbClr val="1D0A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600" b="1" dirty="0">
                <a:solidFill>
                  <a:srgbClr val="1D0A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LÀM QUEN VỚI CHƯƠNG TRÌNH VÀ NGÔN NGỮ LẬP TRÌNH</a:t>
            </a: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082772" y="6262653"/>
            <a:ext cx="1021785" cy="438439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940761" y="6175714"/>
            <a:ext cx="691607" cy="587237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870055" y="6221366"/>
            <a:ext cx="691607" cy="560830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3156134" y="6139221"/>
            <a:ext cx="506759" cy="691607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6762931" y="6139221"/>
            <a:ext cx="691607" cy="691607"/>
          </a:xfrm>
          <a:prstGeom prst="rect">
            <a:avLst/>
          </a:prstGeom>
        </p:spPr>
      </p:pic>
      <p:pic>
        <p:nvPicPr>
          <p:cNvPr id="29" name="Picture 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001400" y="6119123"/>
            <a:ext cx="650110" cy="691607"/>
          </a:xfrm>
          <a:prstGeom prst="rect">
            <a:avLst/>
          </a:prstGeom>
        </p:spPr>
      </p:pic>
      <p:pic>
        <p:nvPicPr>
          <p:cNvPr id="30" name="Picture 1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5015466" y="6139221"/>
            <a:ext cx="691607" cy="691607"/>
          </a:xfrm>
          <a:prstGeom prst="rect">
            <a:avLst/>
          </a:prstGeom>
        </p:spPr>
      </p:pic>
      <p:pic>
        <p:nvPicPr>
          <p:cNvPr id="31" name="Picture 1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323029" y="6225422"/>
            <a:ext cx="691607" cy="519334"/>
          </a:xfrm>
          <a:prstGeom prst="rect">
            <a:avLst/>
          </a:prstGeom>
        </p:spPr>
      </p:pic>
      <p:pic>
        <p:nvPicPr>
          <p:cNvPr id="32" name="Picture 1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8841920" y="6291183"/>
            <a:ext cx="870549" cy="438439"/>
          </a:xfrm>
          <a:prstGeom prst="rect">
            <a:avLst/>
          </a:prstGeom>
        </p:spPr>
      </p:pic>
      <p:pic>
        <p:nvPicPr>
          <p:cNvPr id="33" name="Picture 1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9953732" y="6291182"/>
            <a:ext cx="887777" cy="453573"/>
          </a:xfrm>
          <a:prstGeom prst="rect">
            <a:avLst/>
          </a:prstGeom>
        </p:spPr>
      </p:pic>
      <p:pic>
        <p:nvPicPr>
          <p:cNvPr id="34" name="Picture 1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250147" y="6158873"/>
            <a:ext cx="691607" cy="680289"/>
          </a:xfrm>
          <a:prstGeom prst="rect">
            <a:avLst/>
          </a:prstGeom>
        </p:spPr>
      </p:pic>
      <p:pic>
        <p:nvPicPr>
          <p:cNvPr id="35" name="Picture 1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2154500" y="6158873"/>
            <a:ext cx="691607" cy="674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24250" y="4822657"/>
            <a:ext cx="10664050" cy="900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-664285" y="479030"/>
            <a:ext cx="471054" cy="471054"/>
          </a:xfrm>
          <a:prstGeom prst="teardrop">
            <a:avLst/>
          </a:prstGeom>
          <a:solidFill>
            <a:srgbClr val="0012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-664285" y="1130339"/>
            <a:ext cx="471054" cy="471054"/>
          </a:xfrm>
          <a:prstGeom prst="teardrop">
            <a:avLst/>
          </a:prstGeom>
          <a:solidFill>
            <a:srgbClr val="0028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-664285" y="1781648"/>
            <a:ext cx="471054" cy="471054"/>
          </a:xfrm>
          <a:prstGeom prst="teardrop">
            <a:avLst/>
          </a:prstGeom>
          <a:solidFill>
            <a:srgbClr val="0353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-664285" y="2432957"/>
            <a:ext cx="471054" cy="471054"/>
          </a:xfrm>
          <a:prstGeom prst="teardrop">
            <a:avLst/>
          </a:prstGeom>
          <a:solidFill>
            <a:srgbClr val="0466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3854" y="4822657"/>
            <a:ext cx="9431478" cy="900112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3347" y="3591210"/>
            <a:ext cx="9987473" cy="900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80418" y="3591210"/>
            <a:ext cx="8843977" cy="900112"/>
          </a:xfrm>
          <a:prstGeom prst="rect">
            <a:avLst/>
          </a:prstGeom>
          <a:solidFill>
            <a:srgbClr val="03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2"/>
          <p:cNvSpPr/>
          <p:nvPr/>
        </p:nvSpPr>
        <p:spPr>
          <a:xfrm>
            <a:off x="724245" y="4462293"/>
            <a:ext cx="10664055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-1" fmla="*/ 285750 w 9324975"/>
              <a:gd name="connsiteY0-2" fmla="*/ 9525 h 360363"/>
              <a:gd name="connsiteX1-3" fmla="*/ 9324975 w 9324975"/>
              <a:gd name="connsiteY1-4" fmla="*/ 0 h 360363"/>
              <a:gd name="connsiteX2-5" fmla="*/ 9324975 w 9324975"/>
              <a:gd name="connsiteY2-6" fmla="*/ 360363 h 360363"/>
              <a:gd name="connsiteX3-7" fmla="*/ 0 w 9324975"/>
              <a:gd name="connsiteY3-8" fmla="*/ 360363 h 360363"/>
              <a:gd name="connsiteX4-9" fmla="*/ 285750 w 9324975"/>
              <a:gd name="connsiteY4-10" fmla="*/ 9525 h 360363"/>
              <a:gd name="connsiteX0-11" fmla="*/ 285750 w 9324975"/>
              <a:gd name="connsiteY0-12" fmla="*/ 9525 h 360363"/>
              <a:gd name="connsiteX1-13" fmla="*/ 9029700 w 9324975"/>
              <a:gd name="connsiteY1-14" fmla="*/ 0 h 360363"/>
              <a:gd name="connsiteX2-15" fmla="*/ 9324975 w 9324975"/>
              <a:gd name="connsiteY2-16" fmla="*/ 360363 h 360363"/>
              <a:gd name="connsiteX3-17" fmla="*/ 0 w 9324975"/>
              <a:gd name="connsiteY3-18" fmla="*/ 360363 h 360363"/>
              <a:gd name="connsiteX4-19" fmla="*/ 285750 w 9324975"/>
              <a:gd name="connsiteY4-20" fmla="*/ 9525 h 3603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2"/>
          <p:cNvSpPr/>
          <p:nvPr/>
        </p:nvSpPr>
        <p:spPr>
          <a:xfrm>
            <a:off x="1433854" y="4462292"/>
            <a:ext cx="9431478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-1" fmla="*/ 285750 w 9324975"/>
              <a:gd name="connsiteY0-2" fmla="*/ 9525 h 360363"/>
              <a:gd name="connsiteX1-3" fmla="*/ 9324975 w 9324975"/>
              <a:gd name="connsiteY1-4" fmla="*/ 0 h 360363"/>
              <a:gd name="connsiteX2-5" fmla="*/ 9324975 w 9324975"/>
              <a:gd name="connsiteY2-6" fmla="*/ 360363 h 360363"/>
              <a:gd name="connsiteX3-7" fmla="*/ 0 w 9324975"/>
              <a:gd name="connsiteY3-8" fmla="*/ 360363 h 360363"/>
              <a:gd name="connsiteX4-9" fmla="*/ 285750 w 9324975"/>
              <a:gd name="connsiteY4-10" fmla="*/ 9525 h 360363"/>
              <a:gd name="connsiteX0-11" fmla="*/ 285750 w 9324975"/>
              <a:gd name="connsiteY0-12" fmla="*/ 9525 h 360363"/>
              <a:gd name="connsiteX1-13" fmla="*/ 9029700 w 9324975"/>
              <a:gd name="connsiteY1-14" fmla="*/ 0 h 360363"/>
              <a:gd name="connsiteX2-15" fmla="*/ 9324975 w 9324975"/>
              <a:gd name="connsiteY2-16" fmla="*/ 360363 h 360363"/>
              <a:gd name="connsiteX3-17" fmla="*/ 0 w 9324975"/>
              <a:gd name="connsiteY3-18" fmla="*/ 360363 h 360363"/>
              <a:gd name="connsiteX4-19" fmla="*/ 285750 w 9324975"/>
              <a:gd name="connsiteY4-20" fmla="*/ 9525 h 3603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052A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85582" y="2357950"/>
            <a:ext cx="9379750" cy="900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96145" y="2357950"/>
            <a:ext cx="8296866" cy="900112"/>
          </a:xfrm>
          <a:prstGeom prst="rect">
            <a:avLst/>
          </a:prstGeom>
          <a:solidFill>
            <a:srgbClr val="046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2"/>
          <p:cNvSpPr/>
          <p:nvPr/>
        </p:nvSpPr>
        <p:spPr>
          <a:xfrm>
            <a:off x="1123346" y="3230847"/>
            <a:ext cx="9987473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-1" fmla="*/ 285750 w 9324975"/>
              <a:gd name="connsiteY0-2" fmla="*/ 9525 h 360363"/>
              <a:gd name="connsiteX1-3" fmla="*/ 9324975 w 9324975"/>
              <a:gd name="connsiteY1-4" fmla="*/ 0 h 360363"/>
              <a:gd name="connsiteX2-5" fmla="*/ 9324975 w 9324975"/>
              <a:gd name="connsiteY2-6" fmla="*/ 360363 h 360363"/>
              <a:gd name="connsiteX3-7" fmla="*/ 0 w 9324975"/>
              <a:gd name="connsiteY3-8" fmla="*/ 360363 h 360363"/>
              <a:gd name="connsiteX4-9" fmla="*/ 285750 w 9324975"/>
              <a:gd name="connsiteY4-10" fmla="*/ 9525 h 360363"/>
              <a:gd name="connsiteX0-11" fmla="*/ 285750 w 9324975"/>
              <a:gd name="connsiteY0-12" fmla="*/ 9525 h 360363"/>
              <a:gd name="connsiteX1-13" fmla="*/ 9029700 w 9324975"/>
              <a:gd name="connsiteY1-14" fmla="*/ 0 h 360363"/>
              <a:gd name="connsiteX2-15" fmla="*/ 9324975 w 9324975"/>
              <a:gd name="connsiteY2-16" fmla="*/ 360363 h 360363"/>
              <a:gd name="connsiteX3-17" fmla="*/ 0 w 9324975"/>
              <a:gd name="connsiteY3-18" fmla="*/ 360363 h 360363"/>
              <a:gd name="connsiteX4-19" fmla="*/ 285750 w 9324975"/>
              <a:gd name="connsiteY4-20" fmla="*/ 9525 h 3603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2"/>
          <p:cNvSpPr/>
          <p:nvPr/>
        </p:nvSpPr>
        <p:spPr>
          <a:xfrm>
            <a:off x="1780421" y="3230846"/>
            <a:ext cx="8843953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-1" fmla="*/ 285750 w 9324975"/>
              <a:gd name="connsiteY0-2" fmla="*/ 9525 h 360363"/>
              <a:gd name="connsiteX1-3" fmla="*/ 9324975 w 9324975"/>
              <a:gd name="connsiteY1-4" fmla="*/ 0 h 360363"/>
              <a:gd name="connsiteX2-5" fmla="*/ 9324975 w 9324975"/>
              <a:gd name="connsiteY2-6" fmla="*/ 360363 h 360363"/>
              <a:gd name="connsiteX3-7" fmla="*/ 0 w 9324975"/>
              <a:gd name="connsiteY3-8" fmla="*/ 360363 h 360363"/>
              <a:gd name="connsiteX4-9" fmla="*/ 285750 w 9324975"/>
              <a:gd name="connsiteY4-10" fmla="*/ 9525 h 360363"/>
              <a:gd name="connsiteX0-11" fmla="*/ 285750 w 9324975"/>
              <a:gd name="connsiteY0-12" fmla="*/ 9525 h 360363"/>
              <a:gd name="connsiteX1-13" fmla="*/ 9029700 w 9324975"/>
              <a:gd name="connsiteY1-14" fmla="*/ 0 h 360363"/>
              <a:gd name="connsiteX2-15" fmla="*/ 9324975 w 9324975"/>
              <a:gd name="connsiteY2-16" fmla="*/ 360363 h 360363"/>
              <a:gd name="connsiteX3-17" fmla="*/ 0 w 9324975"/>
              <a:gd name="connsiteY3-18" fmla="*/ 360363 h 360363"/>
              <a:gd name="connsiteX4-19" fmla="*/ 285750 w 9324975"/>
              <a:gd name="connsiteY4-20" fmla="*/ 9525 h 3603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469C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2"/>
          <p:cNvSpPr/>
          <p:nvPr/>
        </p:nvSpPr>
        <p:spPr>
          <a:xfrm>
            <a:off x="1476432" y="2002126"/>
            <a:ext cx="9388900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-1" fmla="*/ 285750 w 9324975"/>
              <a:gd name="connsiteY0-2" fmla="*/ 9525 h 360363"/>
              <a:gd name="connsiteX1-3" fmla="*/ 9324975 w 9324975"/>
              <a:gd name="connsiteY1-4" fmla="*/ 0 h 360363"/>
              <a:gd name="connsiteX2-5" fmla="*/ 9324975 w 9324975"/>
              <a:gd name="connsiteY2-6" fmla="*/ 360363 h 360363"/>
              <a:gd name="connsiteX3-7" fmla="*/ 0 w 9324975"/>
              <a:gd name="connsiteY3-8" fmla="*/ 360363 h 360363"/>
              <a:gd name="connsiteX4-9" fmla="*/ 285750 w 9324975"/>
              <a:gd name="connsiteY4-10" fmla="*/ 9525 h 360363"/>
              <a:gd name="connsiteX0-11" fmla="*/ 285750 w 9324975"/>
              <a:gd name="connsiteY0-12" fmla="*/ 9525 h 360363"/>
              <a:gd name="connsiteX1-13" fmla="*/ 9029700 w 9324975"/>
              <a:gd name="connsiteY1-14" fmla="*/ 0 h 360363"/>
              <a:gd name="connsiteX2-15" fmla="*/ 9324975 w 9324975"/>
              <a:gd name="connsiteY2-16" fmla="*/ 360363 h 360363"/>
              <a:gd name="connsiteX3-17" fmla="*/ 0 w 9324975"/>
              <a:gd name="connsiteY3-18" fmla="*/ 360363 h 360363"/>
              <a:gd name="connsiteX4-19" fmla="*/ 285750 w 9324975"/>
              <a:gd name="connsiteY4-20" fmla="*/ 9525 h 3603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2093081" y="2002125"/>
            <a:ext cx="8313913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-1" fmla="*/ 285750 w 9324975"/>
              <a:gd name="connsiteY0-2" fmla="*/ 9525 h 360363"/>
              <a:gd name="connsiteX1-3" fmla="*/ 9324975 w 9324975"/>
              <a:gd name="connsiteY1-4" fmla="*/ 0 h 360363"/>
              <a:gd name="connsiteX2-5" fmla="*/ 9324975 w 9324975"/>
              <a:gd name="connsiteY2-6" fmla="*/ 360363 h 360363"/>
              <a:gd name="connsiteX3-7" fmla="*/ 0 w 9324975"/>
              <a:gd name="connsiteY3-8" fmla="*/ 360363 h 360363"/>
              <a:gd name="connsiteX4-9" fmla="*/ 285750 w 9324975"/>
              <a:gd name="connsiteY4-10" fmla="*/ 9525 h 360363"/>
              <a:gd name="connsiteX0-11" fmla="*/ 285750 w 9324975"/>
              <a:gd name="connsiteY0-12" fmla="*/ 9525 h 360363"/>
              <a:gd name="connsiteX1-13" fmla="*/ 9029700 w 9324975"/>
              <a:gd name="connsiteY1-14" fmla="*/ 0 h 360363"/>
              <a:gd name="connsiteX2-15" fmla="*/ 9324975 w 9324975"/>
              <a:gd name="connsiteY2-16" fmla="*/ 360363 h 360363"/>
              <a:gd name="connsiteX3-17" fmla="*/ 0 w 9324975"/>
              <a:gd name="connsiteY3-18" fmla="*/ 360363 h 360363"/>
              <a:gd name="connsiteX4-19" fmla="*/ 285750 w 9324975"/>
              <a:gd name="connsiteY4-20" fmla="*/ 9525 h 3603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466C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13892" y="2533407"/>
            <a:ext cx="618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17920" y="3767206"/>
            <a:ext cx="5843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82394" y="4997318"/>
            <a:ext cx="6837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Graphic 36" descr="Podiu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1661" y="2556944"/>
            <a:ext cx="554239" cy="454611"/>
          </a:xfrm>
          <a:prstGeom prst="rect">
            <a:avLst/>
          </a:prstGeom>
        </p:spPr>
      </p:pic>
      <p:pic>
        <p:nvPicPr>
          <p:cNvPr id="39" name="Graphic 38" descr="Meda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0183" y="3841107"/>
            <a:ext cx="554239" cy="454611"/>
          </a:xfrm>
          <a:prstGeom prst="rect">
            <a:avLst/>
          </a:prstGeom>
        </p:spPr>
      </p:pic>
      <p:pic>
        <p:nvPicPr>
          <p:cNvPr id="41" name="Graphic 40" descr="Wreat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6359" y="5048059"/>
            <a:ext cx="554239" cy="454611"/>
          </a:xfrm>
          <a:prstGeom prst="rect">
            <a:avLst/>
          </a:prstGeom>
        </p:spPr>
      </p:pic>
      <p:pic>
        <p:nvPicPr>
          <p:cNvPr id="43" name="Graphic 42" descr="Ribbo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72254" y="5812337"/>
            <a:ext cx="554239" cy="45461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795055" y="1099797"/>
            <a:ext cx="8801632" cy="900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94257" y="1111862"/>
            <a:ext cx="7785490" cy="900112"/>
          </a:xfrm>
          <a:prstGeom prst="rect">
            <a:avLst/>
          </a:prstGeom>
          <a:solidFill>
            <a:srgbClr val="046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2"/>
          <p:cNvSpPr/>
          <p:nvPr/>
        </p:nvSpPr>
        <p:spPr>
          <a:xfrm>
            <a:off x="1786640" y="756038"/>
            <a:ext cx="8810219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-1" fmla="*/ 285750 w 9324975"/>
              <a:gd name="connsiteY0-2" fmla="*/ 9525 h 360363"/>
              <a:gd name="connsiteX1-3" fmla="*/ 9324975 w 9324975"/>
              <a:gd name="connsiteY1-4" fmla="*/ 0 h 360363"/>
              <a:gd name="connsiteX2-5" fmla="*/ 9324975 w 9324975"/>
              <a:gd name="connsiteY2-6" fmla="*/ 360363 h 360363"/>
              <a:gd name="connsiteX3-7" fmla="*/ 0 w 9324975"/>
              <a:gd name="connsiteY3-8" fmla="*/ 360363 h 360363"/>
              <a:gd name="connsiteX4-9" fmla="*/ 285750 w 9324975"/>
              <a:gd name="connsiteY4-10" fmla="*/ 9525 h 360363"/>
              <a:gd name="connsiteX0-11" fmla="*/ 285750 w 9324975"/>
              <a:gd name="connsiteY0-12" fmla="*/ 9525 h 360363"/>
              <a:gd name="connsiteX1-13" fmla="*/ 9029700 w 9324975"/>
              <a:gd name="connsiteY1-14" fmla="*/ 0 h 360363"/>
              <a:gd name="connsiteX2-15" fmla="*/ 9324975 w 9324975"/>
              <a:gd name="connsiteY2-16" fmla="*/ 360363 h 360363"/>
              <a:gd name="connsiteX3-17" fmla="*/ 0 w 9324975"/>
              <a:gd name="connsiteY3-18" fmla="*/ 360363 h 360363"/>
              <a:gd name="connsiteX4-19" fmla="*/ 285750 w 9324975"/>
              <a:gd name="connsiteY4-20" fmla="*/ 9525 h 3603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12"/>
          <p:cNvSpPr/>
          <p:nvPr/>
        </p:nvSpPr>
        <p:spPr>
          <a:xfrm>
            <a:off x="2391381" y="756037"/>
            <a:ext cx="7801487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-1" fmla="*/ 285750 w 9324975"/>
              <a:gd name="connsiteY0-2" fmla="*/ 9525 h 360363"/>
              <a:gd name="connsiteX1-3" fmla="*/ 9324975 w 9324975"/>
              <a:gd name="connsiteY1-4" fmla="*/ 0 h 360363"/>
              <a:gd name="connsiteX2-5" fmla="*/ 9324975 w 9324975"/>
              <a:gd name="connsiteY2-6" fmla="*/ 360363 h 360363"/>
              <a:gd name="connsiteX3-7" fmla="*/ 0 w 9324975"/>
              <a:gd name="connsiteY3-8" fmla="*/ 360363 h 360363"/>
              <a:gd name="connsiteX4-9" fmla="*/ 285750 w 9324975"/>
              <a:gd name="connsiteY4-10" fmla="*/ 9525 h 360363"/>
              <a:gd name="connsiteX0-11" fmla="*/ 285750 w 9324975"/>
              <a:gd name="connsiteY0-12" fmla="*/ 9525 h 360363"/>
              <a:gd name="connsiteX1-13" fmla="*/ 9029700 w 9324975"/>
              <a:gd name="connsiteY1-14" fmla="*/ 0 h 360363"/>
              <a:gd name="connsiteX2-15" fmla="*/ 9324975 w 9324975"/>
              <a:gd name="connsiteY2-16" fmla="*/ 360363 h 360363"/>
              <a:gd name="connsiteX3-17" fmla="*/ 0 w 9324975"/>
              <a:gd name="connsiteY3-18" fmla="*/ 360363 h 360363"/>
              <a:gd name="connsiteX4-19" fmla="*/ 285750 w 9324975"/>
              <a:gd name="connsiteY4-20" fmla="*/ 9525 h 3603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466C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18809" y="1235067"/>
            <a:ext cx="580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/>
      <p:bldP spid="33" grpId="0"/>
      <p:bldP spid="34" grpId="0"/>
      <p:bldP spid="36" grpId="0" bldLvl="0" animBg="1"/>
      <p:bldP spid="38" grpId="0" animBg="1"/>
      <p:bldP spid="40" grpId="0" animBg="1"/>
      <p:bldP spid="42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F5F14-9DDB-46A6-9035-478AE0CEE0F7}" type="slidenum">
              <a:rPr lang="en-US" altLang="en-US">
                <a:solidFill>
                  <a:srgbClr val="000000"/>
                </a:solidFill>
              </a:r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 rot="21403947">
            <a:off x="1600200" y="1752600"/>
            <a:ext cx="3581400" cy="2590800"/>
            <a:chOff x="816" y="1008"/>
            <a:chExt cx="2064" cy="1632"/>
          </a:xfrm>
        </p:grpSpPr>
        <p:sp>
          <p:nvSpPr>
            <p:cNvPr id="7180" name="AutoShape 6"/>
            <p:cNvSpPr>
              <a:spLocks noChangeArrowheads="1"/>
            </p:cNvSpPr>
            <p:nvPr/>
          </p:nvSpPr>
          <p:spPr bwMode="auto">
            <a:xfrm>
              <a:off x="816" y="1008"/>
              <a:ext cx="2064" cy="1632"/>
            </a:xfrm>
            <a:prstGeom prst="cloudCallout">
              <a:avLst>
                <a:gd name="adj1" fmla="val -46074"/>
                <a:gd name="adj2" fmla="val 7420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7DD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181" name="Text Box 7"/>
            <p:cNvSpPr txBox="1">
              <a:spLocks noChangeArrowheads="1"/>
            </p:cNvSpPr>
            <p:nvPr/>
          </p:nvSpPr>
          <p:spPr bwMode="auto">
            <a:xfrm>
              <a:off x="1056" y="1239"/>
              <a:ext cx="158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000000"/>
                  </a:solidFill>
                </a:rPr>
                <a:t>Hình bên minh hoạ một chương trình đơn giản bằng ngôn ngữ lập trình PASCAL</a:t>
              </a:r>
            </a:p>
          </p:txBody>
        </p:sp>
      </p:grpSp>
      <p:pic>
        <p:nvPicPr>
          <p:cNvPr id="32776" name="Picture 8" descr="DISK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105400"/>
            <a:ext cx="7889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181600" y="1143000"/>
            <a:ext cx="5334000" cy="397033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66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600" b="1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FF0066"/>
                </a:solidFill>
              </a:rPr>
              <a:t>Ví dụ: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  <a:latin typeface="Courier New" panose="02070309020205020404" pitchFamily="49" charset="0"/>
              </a:rPr>
              <a:t>Program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 CT_dau_tien;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  <a:latin typeface="Courier New" panose="02070309020205020404" pitchFamily="49" charset="0"/>
              </a:rPr>
              <a:t>Uses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 crt;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  <a:latin typeface="Courier New" panose="02070309020205020404" pitchFamily="49" charset="0"/>
              </a:rPr>
              <a:t>Begin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    Writeln(‘Chao Cac Ban’);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Readln;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  <a:latin typeface="Courier New" panose="02070309020205020404" pitchFamily="49" charset="0"/>
              </a:rPr>
              <a:t>End.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209800" y="1828801"/>
            <a:ext cx="274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Lệnh khai báo tên chương trình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4876800" y="21336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810000" y="5105401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Lệnh in ra màn hình dòng chữ “Chao Cac Ban”</a:t>
            </a: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 flipV="1">
            <a:off x="6754814" y="3886200"/>
            <a:ext cx="26987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  <p:bldP spid="32778" grpId="0"/>
      <p:bldP spid="327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D09984-7C0B-46B7-A6E3-1D4970D54C26}" type="datetime1">
              <a:rPr lang="en-US" altLang="en-US">
                <a:solidFill>
                  <a:srgbClr val="000000"/>
                </a:solidFill>
              </a:rPr>
              <a:t>22/09/2021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F7C617-7B7D-4C74-8EF0-48EE853E1AD5}" type="slidenum">
              <a:rPr lang="en-US" altLang="en-US">
                <a:solidFill>
                  <a:srgbClr val="000000"/>
                </a:solidFill>
              </a:r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220" name="Picture 4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76400" y="166688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1. </a:t>
            </a:r>
            <a:r>
              <a:rPr lang="pt-BR" altLang="en-US" sz="2800" b="1" dirty="0">
                <a:solidFill>
                  <a:srgbClr val="FF0000"/>
                </a:solidFill>
              </a:rPr>
              <a:t>Ng</a:t>
            </a:r>
            <a:r>
              <a:rPr lang="en-US" altLang="en-US" sz="2800" b="1" dirty="0" err="1">
                <a:solidFill>
                  <a:srgbClr val="FF0000"/>
                </a:solidFill>
              </a:rPr>
              <a:t>ôn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lập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9222" name="Group 6"/>
          <p:cNvGrpSpPr/>
          <p:nvPr/>
        </p:nvGrpSpPr>
        <p:grpSpPr bwMode="auto">
          <a:xfrm>
            <a:off x="7239000" y="1004888"/>
            <a:ext cx="2133600" cy="1738312"/>
            <a:chOff x="3840" y="729"/>
            <a:chExt cx="1344" cy="1095"/>
          </a:xfrm>
        </p:grpSpPr>
        <p:sp>
          <p:nvSpPr>
            <p:cNvPr id="9227" name="Text Box 7"/>
            <p:cNvSpPr txBox="1">
              <a:spLocks noChangeArrowheads="1"/>
            </p:cNvSpPr>
            <p:nvPr/>
          </p:nvSpPr>
          <p:spPr bwMode="auto">
            <a:xfrm>
              <a:off x="3840" y="729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</a:rPr>
                <a:t>1 0 1 0 1 1 1 1 1 0</a:t>
              </a:r>
            </a:p>
          </p:txBody>
        </p:sp>
        <p:sp>
          <p:nvSpPr>
            <p:cNvPr id="9228" name="Text Box 8"/>
            <p:cNvSpPr txBox="1">
              <a:spLocks noChangeArrowheads="1"/>
            </p:cNvSpPr>
            <p:nvPr/>
          </p:nvSpPr>
          <p:spPr bwMode="auto">
            <a:xfrm>
              <a:off x="3840" y="960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</a:rPr>
                <a:t>1 1 1 1 0 1 0 0 1 1</a:t>
              </a:r>
            </a:p>
          </p:txBody>
        </p:sp>
        <p:sp>
          <p:nvSpPr>
            <p:cNvPr id="9229" name="Text Box 9"/>
            <p:cNvSpPr txBox="1">
              <a:spLocks noChangeArrowheads="1"/>
            </p:cNvSpPr>
            <p:nvPr/>
          </p:nvSpPr>
          <p:spPr bwMode="auto">
            <a:xfrm>
              <a:off x="3840" y="1161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</a:rPr>
                <a:t>1 0 1 1 0 1 0 0 1 0</a:t>
              </a:r>
            </a:p>
          </p:txBody>
        </p:sp>
        <p:sp>
          <p:nvSpPr>
            <p:cNvPr id="9230" name="Text Box 10"/>
            <p:cNvSpPr txBox="1">
              <a:spLocks noChangeArrowheads="1"/>
            </p:cNvSpPr>
            <p:nvPr/>
          </p:nvSpPr>
          <p:spPr bwMode="auto">
            <a:xfrm>
              <a:off x="3840" y="1353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</a:rPr>
                <a:t>1 0 1 0 1 1 0 0 1 1</a:t>
              </a:r>
            </a:p>
          </p:txBody>
        </p:sp>
        <p:sp>
          <p:nvSpPr>
            <p:cNvPr id="9231" name="Text Box 11"/>
            <p:cNvSpPr txBox="1">
              <a:spLocks noChangeArrowheads="1"/>
            </p:cNvSpPr>
            <p:nvPr/>
          </p:nvSpPr>
          <p:spPr bwMode="auto">
            <a:xfrm>
              <a:off x="3840" y="1593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</a:rPr>
                <a:t>1 1 0 1 1 1 1 0 1 0</a:t>
              </a:r>
            </a:p>
          </p:txBody>
        </p:sp>
      </p:grpSp>
      <p:grpSp>
        <p:nvGrpSpPr>
          <p:cNvPr id="3" name="Group 14"/>
          <p:cNvGrpSpPr/>
          <p:nvPr/>
        </p:nvGrpSpPr>
        <p:grpSpPr bwMode="auto">
          <a:xfrm flipH="1">
            <a:off x="4343400" y="2133600"/>
            <a:ext cx="5105400" cy="4343400"/>
            <a:chOff x="816" y="1008"/>
            <a:chExt cx="2064" cy="1632"/>
          </a:xfrm>
        </p:grpSpPr>
        <p:sp>
          <p:nvSpPr>
            <p:cNvPr id="9225" name="AutoShape 15"/>
            <p:cNvSpPr>
              <a:spLocks noChangeArrowheads="1"/>
            </p:cNvSpPr>
            <p:nvPr/>
          </p:nvSpPr>
          <p:spPr bwMode="auto">
            <a:xfrm>
              <a:off x="816" y="1008"/>
              <a:ext cx="2064" cy="1632"/>
            </a:xfrm>
            <a:prstGeom prst="cloudCallout">
              <a:avLst>
                <a:gd name="adj1" fmla="val -46074"/>
                <a:gd name="adj2" fmla="val 7420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7DD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226" name="Text Box 16"/>
            <p:cNvSpPr txBox="1">
              <a:spLocks noChangeArrowheads="1"/>
            </p:cNvSpPr>
            <p:nvPr/>
          </p:nvSpPr>
          <p:spPr bwMode="auto">
            <a:xfrm>
              <a:off x="1113" y="1266"/>
              <a:ext cx="1582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nói và viết ngoại ngữ, để 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khác hiểu đưuợc và hiểu đúng, các em có cần dùng  các chữ cái, những từ cho phép và phải ghép theo đúng quy tắc ngữ pháp hay không?</a:t>
              </a:r>
            </a:p>
          </p:txBody>
        </p:sp>
      </p:grp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1676400" y="1005205"/>
            <a:ext cx="9734145" cy="20574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/>
              <a:buChar char="@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9FFFC-C127-4E71-BBF2-F308C6CC27A9}" type="datetime1">
              <a:rPr lang="en-US" altLang="en-US">
                <a:solidFill>
                  <a:srgbClr val="000000"/>
                </a:solidFill>
              </a:rPr>
              <a:t>22/09/2021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7342F6-4847-4EF0-8BC7-34E0EAD4DDC4}" type="slidenum">
              <a:rPr lang="en-US" altLang="en-US">
                <a:solidFill>
                  <a:srgbClr val="000000"/>
                </a:solidFill>
              </a:r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44" name="Picture 4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1676400" y="135891"/>
            <a:ext cx="81534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Từ khoá và tên</a:t>
            </a:r>
          </a:p>
        </p:txBody>
      </p:sp>
      <p:grpSp>
        <p:nvGrpSpPr>
          <p:cNvPr id="2" name="Group 52"/>
          <p:cNvGrpSpPr/>
          <p:nvPr/>
        </p:nvGrpSpPr>
        <p:grpSpPr bwMode="auto">
          <a:xfrm>
            <a:off x="1752600" y="685800"/>
            <a:ext cx="3276600" cy="3200400"/>
            <a:chOff x="816" y="1008"/>
            <a:chExt cx="2064" cy="1632"/>
          </a:xfrm>
        </p:grpSpPr>
        <p:sp>
          <p:nvSpPr>
            <p:cNvPr id="10254" name="AutoShape 53"/>
            <p:cNvSpPr>
              <a:spLocks noChangeArrowheads="1"/>
            </p:cNvSpPr>
            <p:nvPr/>
          </p:nvSpPr>
          <p:spPr bwMode="auto">
            <a:xfrm>
              <a:off x="816" y="1008"/>
              <a:ext cx="2064" cy="1632"/>
            </a:xfrm>
            <a:prstGeom prst="cloudCallout">
              <a:avLst>
                <a:gd name="adj1" fmla="val -46074"/>
                <a:gd name="adj2" fmla="val 7420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7DD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255" name="Text Box 54"/>
            <p:cNvSpPr txBox="1">
              <a:spLocks noChangeArrowheads="1"/>
            </p:cNvSpPr>
            <p:nvPr/>
          </p:nvSpPr>
          <p:spPr bwMode="auto">
            <a:xfrm>
              <a:off x="1056" y="1232"/>
              <a:ext cx="1584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 ngôn ngữ lập trình thường có các từ khóa dành riêng cho mục đích sử dụng nhất định</a:t>
              </a:r>
            </a:p>
          </p:txBody>
        </p:sp>
      </p:grpSp>
      <p:pic>
        <p:nvPicPr>
          <p:cNvPr id="4151" name="Picture 55" descr="DISK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7889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5105400" y="976313"/>
            <a:ext cx="5334000" cy="32321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  <a:latin typeface="Courier New" panose="02070309020205020404" pitchFamily="49" charset="0"/>
              </a:rPr>
              <a:t>Program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 CT_dau_tien;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  <a:latin typeface="Courier New" panose="02070309020205020404" pitchFamily="49" charset="0"/>
              </a:rPr>
              <a:t>Uses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 crt;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  <a:latin typeface="Courier New" panose="02070309020205020404" pitchFamily="49" charset="0"/>
              </a:rPr>
              <a:t>Begin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    Writeln(‘Chao cac ban’);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    Readln;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  <a:latin typeface="Courier New" panose="02070309020205020404" pitchFamily="49" charset="0"/>
              </a:rPr>
              <a:t>End.</a:t>
            </a:r>
          </a:p>
        </p:txBody>
      </p:sp>
      <p:sp>
        <p:nvSpPr>
          <p:cNvPr id="4156" name="Oval 60"/>
          <p:cNvSpPr>
            <a:spLocks noChangeArrowheads="1"/>
          </p:cNvSpPr>
          <p:nvPr/>
        </p:nvSpPr>
        <p:spPr bwMode="auto">
          <a:xfrm>
            <a:off x="5114925" y="914400"/>
            <a:ext cx="1447800" cy="533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57" name="Oval 61"/>
          <p:cNvSpPr>
            <a:spLocks noChangeArrowheads="1"/>
          </p:cNvSpPr>
          <p:nvPr/>
        </p:nvSpPr>
        <p:spPr bwMode="auto">
          <a:xfrm>
            <a:off x="5105400" y="1524000"/>
            <a:ext cx="914400" cy="4762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58" name="Oval 62"/>
          <p:cNvSpPr>
            <a:spLocks noChangeArrowheads="1"/>
          </p:cNvSpPr>
          <p:nvPr/>
        </p:nvSpPr>
        <p:spPr bwMode="auto">
          <a:xfrm>
            <a:off x="5067300" y="2043113"/>
            <a:ext cx="1181100" cy="4572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59" name="Oval 63"/>
          <p:cNvSpPr>
            <a:spLocks noChangeArrowheads="1"/>
          </p:cNvSpPr>
          <p:nvPr/>
        </p:nvSpPr>
        <p:spPr bwMode="auto">
          <a:xfrm>
            <a:off x="5029201" y="3630613"/>
            <a:ext cx="942975" cy="533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2743200" y="3886201"/>
            <a:ext cx="7239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a)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5" grpId="0" animBg="1"/>
      <p:bldP spid="4156" grpId="0" animBg="1"/>
      <p:bldP spid="4157" grpId="0" animBg="1"/>
      <p:bldP spid="4158" grpId="0" animBg="1"/>
      <p:bldP spid="41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1981200" y="630555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34B5FD-290E-449A-9102-803729C942D6}" type="datetime1">
              <a:rPr lang="en-US" altLang="en-US">
                <a:solidFill>
                  <a:srgbClr val="000000"/>
                </a:solidFill>
              </a:rPr>
              <a:t>22/09/2021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2C46E5-0EA1-41F3-81A1-58AF1A7EE1D0}" type="slidenum">
              <a:rPr lang="en-US" altLang="en-US">
                <a:solidFill>
                  <a:srgbClr val="000000"/>
                </a:solidFill>
              </a:r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268" name="Picture 2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631950" y="150496"/>
            <a:ext cx="81534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Từ khoá và tên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930775" y="3319780"/>
            <a:ext cx="9828017" cy="3108543"/>
          </a:xfrm>
          <a:prstGeom prst="rect">
            <a:avLst/>
          </a:prstGeom>
          <a:gradFill rotWithShape="1">
            <a:gsLst>
              <a:gs pos="0">
                <a:srgbClr val="65D7FF"/>
              </a:gs>
              <a:gs pos="50000">
                <a:schemeClr val="bg1"/>
              </a:gs>
              <a:gs pos="100000">
                <a:srgbClr val="65D7FF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2408555" indent="-24085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b)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408555" indent="-24085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408555" indent="-24085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408555" indent="-2408555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đại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408555" indent="-2408555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8555" indent="-2408555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bắt đầu bằng số</a:t>
            </a:r>
          </a:p>
          <a:p>
            <a:pPr marL="2408555" indent="-2408555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chứa 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khoảng trắng</a:t>
            </a:r>
            <a:endParaRPr lang="en-US" sz="2800" b="1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5262564" y="762001"/>
            <a:ext cx="5405437" cy="27082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33CC"/>
                </a:solidFill>
                <a:latin typeface="Courier New" panose="02070309020205020404" pitchFamily="49" charset="0"/>
              </a:rPr>
              <a:t>Program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CT_dau_tien;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33CC"/>
                </a:solidFill>
                <a:latin typeface="Courier New" panose="02070309020205020404" pitchFamily="49" charset="0"/>
              </a:rPr>
              <a:t>Uses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crt;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33CC"/>
                </a:solidFill>
                <a:latin typeface="Courier New" panose="02070309020205020404" pitchFamily="49" charset="0"/>
              </a:rPr>
              <a:t>Begin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  Writeln(‘Chao cac ban’);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  Readln;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33CC"/>
                </a:solidFill>
                <a:latin typeface="Courier New" panose="02070309020205020404" pitchFamily="49" charset="0"/>
              </a:rPr>
              <a:t>End.</a:t>
            </a:r>
          </a:p>
        </p:txBody>
      </p:sp>
      <p:sp>
        <p:nvSpPr>
          <p:cNvPr id="11272" name="Rectangle 15"/>
          <p:cNvSpPr>
            <a:spLocks noChangeArrowheads="1"/>
          </p:cNvSpPr>
          <p:nvPr/>
        </p:nvSpPr>
        <p:spPr bwMode="auto">
          <a:xfrm>
            <a:off x="6477000" y="762000"/>
            <a:ext cx="2057400" cy="457200"/>
          </a:xfrm>
          <a:prstGeom prst="rect">
            <a:avLst/>
          </a:prstGeom>
          <a:noFill/>
          <a:ln w="9525" algn="ctr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00C2D0-0C28-4E8A-B74E-94C805F710EE}" type="datetime1">
              <a:rPr lang="en-US" altLang="en-US">
                <a:solidFill>
                  <a:srgbClr val="000000"/>
                </a:solidFill>
              </a:rPr>
              <a:t>22/09/2021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4AFD8E-63DB-4E94-92AB-1ECD7D900A4E}" type="slidenum">
              <a:rPr lang="en-US" altLang="en-US">
                <a:solidFill>
                  <a:srgbClr val="000000"/>
                </a:solidFill>
              </a:r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3796" name="Picture 4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5029200"/>
            <a:ext cx="1155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t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84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649730" y="149225"/>
            <a:ext cx="719582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Cấu trúc chung của chương trình</a:t>
            </a: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1"/>
            <a:ext cx="76962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980021-8935-48C0-9DF2-2A37BA6441EC}" type="datetime1">
              <a:rPr lang="en-US" altLang="en-US">
                <a:solidFill>
                  <a:srgbClr val="000000"/>
                </a:solidFill>
              </a:rPr>
              <a:t>22/09/2021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395674-DD01-4EBF-90C4-07F68648B68C}" type="slidenum">
              <a:rPr lang="en-US" altLang="en-US">
                <a:solidFill>
                  <a:srgbClr val="000000"/>
                </a:solidFill>
              </a:r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090420" y="1226185"/>
            <a:ext cx="997966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006600" indent="-2006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pt-BR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chung của mọi chương trình gồm</a:t>
            </a:r>
            <a:r>
              <a:rPr lang="en-US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phần</a:t>
            </a:r>
            <a:r>
              <a:rPr lang="pt-BR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 </a:t>
            </a:r>
            <a:r>
              <a:rPr lang="pt-BR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khai báo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Khai báo tên chương trình;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Khai báo các thư viện và một số khai báo khác.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</a:t>
            </a:r>
            <a:r>
              <a:rPr lang="pt-BR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thân</a:t>
            </a:r>
            <a:r>
              <a:rPr lang="pt-BR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chương trình gồm các câu lệnh mà</a:t>
            </a:r>
            <a:r>
              <a:rPr lang="en-US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cần thực hiện. Đây là phần </a:t>
            </a:r>
            <a:r>
              <a:rPr lang="pt-BR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buộc</a:t>
            </a:r>
            <a:r>
              <a:rPr lang="pt-BR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có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pt-BR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khai báo có thể có hoặc không. Tuy nhiên,nếu có phần</a:t>
            </a:r>
            <a:r>
              <a:rPr lang="en-US" altLang="pt-BR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báo phải được đặt trước phần thân</a:t>
            </a:r>
            <a:r>
              <a:rPr lang="en-US" altLang="pt-BR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40" name="Picture 20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1155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4" descr="t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84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25"/>
          <p:cNvSpPr txBox="1">
            <a:spLocks noChangeArrowheads="1"/>
          </p:cNvSpPr>
          <p:nvPr/>
        </p:nvSpPr>
        <p:spPr bwMode="auto">
          <a:xfrm>
            <a:off x="1676400" y="193040"/>
            <a:ext cx="715327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Cấu trúc chung của chương trình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208tgp_time_light">
  <a:themeElements>
    <a:clrScheme name="208tgp_time_light 3">
      <a:dk1>
        <a:srgbClr val="000000"/>
      </a:dk1>
      <a:lt1>
        <a:srgbClr val="FFFFFF"/>
      </a:lt1>
      <a:dk2>
        <a:srgbClr val="0F4D5B"/>
      </a:dk2>
      <a:lt2>
        <a:srgbClr val="969696"/>
      </a:lt2>
      <a:accent1>
        <a:srgbClr val="1B7D6A"/>
      </a:accent1>
      <a:accent2>
        <a:srgbClr val="CBBA3B"/>
      </a:accent2>
      <a:accent3>
        <a:srgbClr val="FFFFFF"/>
      </a:accent3>
      <a:accent4>
        <a:srgbClr val="000000"/>
      </a:accent4>
      <a:accent5>
        <a:srgbClr val="ABBFB9"/>
      </a:accent5>
      <a:accent6>
        <a:srgbClr val="B8A835"/>
      </a:accent6>
      <a:hlink>
        <a:srgbClr val="3790D3"/>
      </a:hlink>
      <a:folHlink>
        <a:srgbClr val="BD6A1F"/>
      </a:folHlink>
    </a:clrScheme>
    <a:fontScheme name="208tgp_tim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08tgp_time_light 1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2">
        <a:dk1>
          <a:srgbClr val="000000"/>
        </a:dk1>
        <a:lt1>
          <a:srgbClr val="FFFFFF"/>
        </a:lt1>
        <a:dk2>
          <a:srgbClr val="1129A1"/>
        </a:dk2>
        <a:lt2>
          <a:srgbClr val="969696"/>
        </a:lt2>
        <a:accent1>
          <a:srgbClr val="4987E3"/>
        </a:accent1>
        <a:accent2>
          <a:srgbClr val="40C3EC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39B0D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BBA3B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8A835"/>
        </a:accent6>
        <a:hlink>
          <a:srgbClr val="3790D3"/>
        </a:hlink>
        <a:folHlink>
          <a:srgbClr val="BD6A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689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.VnArabia</vt:lpstr>
      <vt:lpstr>.VnArial</vt:lpstr>
      <vt:lpstr>.VnHelvetIns</vt:lpstr>
      <vt:lpstr>Arial</vt:lpstr>
      <vt:lpstr>Calibri</vt:lpstr>
      <vt:lpstr>Calibri Light</vt:lpstr>
      <vt:lpstr>Century Gothic</vt:lpstr>
      <vt:lpstr>Courier New</vt:lpstr>
      <vt:lpstr>Times New Roman</vt:lpstr>
      <vt:lpstr>Verdana</vt:lpstr>
      <vt:lpstr>Wingdings</vt:lpstr>
      <vt:lpstr>2_Office Theme</vt:lpstr>
      <vt:lpstr>3_Office Theme</vt:lpstr>
      <vt:lpstr>Watermark</vt:lpstr>
      <vt:lpstr>1_208tgp_time_light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Bình Phạm</cp:lastModifiedBy>
  <cp:revision>46</cp:revision>
  <dcterms:created xsi:type="dcterms:W3CDTF">2020-09-20T03:47:00Z</dcterms:created>
  <dcterms:modified xsi:type="dcterms:W3CDTF">2021-09-22T03:33:00Z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E5E274B17C9D4E7796EC2454AC065239</vt:lpwstr>
  </property>
  <property fmtid="{D5CDD505-2E9C-101B-9397-08002B2CF9AE}" pid="3" name="KSOProductBuildVer">
    <vt:lpwstr>1033-11.2.0.10323</vt:lpwstr>
  </property>
</Properties>
</file>